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Liter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3A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development.asia/be8984e2758b5ad916e9726bf4daa87452686937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4660" b="466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10227710" y="778798"/>
            <a:ext cx="1186242" cy="1186242"/>
          </a:xfrm>
          <a:custGeom>
            <a:avLst/>
            <a:gdLst/>
            <a:ahLst/>
            <a:cxnLst/>
            <a:rect l="l" t="t" r="r" b="b"/>
            <a:pathLst>
              <a:path w="1186242" h="1186242">
                <a:moveTo>
                  <a:pt x="0" y="0"/>
                </a:moveTo>
                <a:lnTo>
                  <a:pt x="1186242" y="0"/>
                </a:lnTo>
                <a:lnTo>
                  <a:pt x="1186242" y="1186242"/>
                </a:lnTo>
                <a:lnTo>
                  <a:pt x="0" y="1186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44956">
            <a:solidFill>
              <a:srgbClr val="C75B4A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1179035" y="3922440"/>
            <a:ext cx="1758175" cy="1758175"/>
          </a:xfrm>
          <a:custGeom>
            <a:avLst/>
            <a:gdLst/>
            <a:ahLst/>
            <a:cxnLst/>
            <a:rect l="l" t="t" r="r" b="b"/>
            <a:pathLst>
              <a:path w="1758175" h="1758175">
                <a:moveTo>
                  <a:pt x="879088" y="0"/>
                </a:moveTo>
                <a:lnTo>
                  <a:pt x="879088" y="0"/>
                </a:lnTo>
                <a:cubicBezTo>
                  <a:pt x="1364269" y="0"/>
                  <a:pt x="1758175" y="393906"/>
                  <a:pt x="1758175" y="879088"/>
                </a:cubicBezTo>
                <a:lnTo>
                  <a:pt x="1758175" y="879088"/>
                </a:lnTo>
                <a:cubicBezTo>
                  <a:pt x="1758175" y="1364269"/>
                  <a:pt x="1364269" y="1758175"/>
                  <a:pt x="879088" y="1758175"/>
                </a:cubicBezTo>
                <a:lnTo>
                  <a:pt x="879088" y="1758175"/>
                </a:lnTo>
                <a:cubicBezTo>
                  <a:pt x="393906" y="1758175"/>
                  <a:pt x="0" y="1364269"/>
                  <a:pt x="0" y="879088"/>
                </a:cubicBezTo>
                <a:lnTo>
                  <a:pt x="0" y="879088"/>
                </a:lnTo>
                <a:cubicBezTo>
                  <a:pt x="0" y="393906"/>
                  <a:pt x="393906" y="0"/>
                  <a:pt x="87908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6334">
            <a:solidFill>
              <a:srgbClr val="F5F1E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083423" y="5448351"/>
            <a:ext cx="771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36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245348" y="5905560"/>
            <a:ext cx="609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926569" y="5448351"/>
            <a:ext cx="952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36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631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088494" y="5905560"/>
            <a:ext cx="790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957340" y="5448351"/>
            <a:ext cx="1476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36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251K+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0119265" y="5905560"/>
            <a:ext cx="1314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Words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61940" y="1505140"/>
            <a:ext cx="2219325" cy="419100"/>
          </a:xfrm>
          <a:custGeom>
            <a:avLst/>
            <a:gdLst/>
            <a:ahLst/>
            <a:cxnLst/>
            <a:rect l="l" t="t" r="r" b="b"/>
            <a:pathLst>
              <a:path w="2219325" h="419100">
                <a:moveTo>
                  <a:pt x="0" y="0"/>
                </a:moveTo>
                <a:lnTo>
                  <a:pt x="2219325" y="0"/>
                </a:lnTo>
                <a:lnTo>
                  <a:pt x="22193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2" name="Text 9"/>
          <p:cNvSpPr/>
          <p:nvPr/>
        </p:nvSpPr>
        <p:spPr>
          <a:xfrm>
            <a:off x="990507" y="1581304"/>
            <a:ext cx="1847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WEB APPLICATION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61940" y="2152683"/>
            <a:ext cx="89916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SWMM5 Manual Search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61940" y="4133847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0"/>
                </a:moveTo>
                <a:lnTo>
                  <a:pt x="1219200" y="0"/>
                </a:lnTo>
                <a:lnTo>
                  <a:pt x="1219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5" name="Text 12"/>
          <p:cNvSpPr/>
          <p:nvPr/>
        </p:nvSpPr>
        <p:spPr>
          <a:xfrm>
            <a:off x="761940" y="4438578"/>
            <a:ext cx="8677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Complete App Overview &amp; Feature Documentation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90515" y="51052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83326" y="55409"/>
                </a:moveTo>
                <a:cubicBezTo>
                  <a:pt x="192569" y="62374"/>
                  <a:pt x="203865" y="69116"/>
                  <a:pt x="216456" y="70812"/>
                </a:cubicBezTo>
                <a:cubicBezTo>
                  <a:pt x="222305" y="71616"/>
                  <a:pt x="227707" y="67464"/>
                  <a:pt x="228511" y="61615"/>
                </a:cubicBezTo>
                <a:cubicBezTo>
                  <a:pt x="229314" y="55766"/>
                  <a:pt x="225162" y="50363"/>
                  <a:pt x="219313" y="49560"/>
                </a:cubicBezTo>
                <a:cubicBezTo>
                  <a:pt x="212214" y="48622"/>
                  <a:pt x="204490" y="44514"/>
                  <a:pt x="196230" y="38308"/>
                </a:cubicBezTo>
                <a:cubicBezTo>
                  <a:pt x="179085" y="25360"/>
                  <a:pt x="155823" y="25360"/>
                  <a:pt x="138633" y="38308"/>
                </a:cubicBezTo>
                <a:cubicBezTo>
                  <a:pt x="127918" y="46390"/>
                  <a:pt x="120461" y="50051"/>
                  <a:pt x="114300" y="50051"/>
                </a:cubicBezTo>
                <a:cubicBezTo>
                  <a:pt x="108139" y="50051"/>
                  <a:pt x="100682" y="46390"/>
                  <a:pt x="89967" y="38308"/>
                </a:cubicBezTo>
                <a:cubicBezTo>
                  <a:pt x="72822" y="25360"/>
                  <a:pt x="49560" y="25360"/>
                  <a:pt x="32370" y="38308"/>
                </a:cubicBezTo>
                <a:cubicBezTo>
                  <a:pt x="24110" y="44514"/>
                  <a:pt x="16386" y="48622"/>
                  <a:pt x="9287" y="49560"/>
                </a:cubicBezTo>
                <a:cubicBezTo>
                  <a:pt x="3438" y="50363"/>
                  <a:pt x="-714" y="55721"/>
                  <a:pt x="89" y="61615"/>
                </a:cubicBezTo>
                <a:cubicBezTo>
                  <a:pt x="893" y="67508"/>
                  <a:pt x="6251" y="71616"/>
                  <a:pt x="12144" y="70812"/>
                </a:cubicBezTo>
                <a:cubicBezTo>
                  <a:pt x="24735" y="69116"/>
                  <a:pt x="36076" y="62374"/>
                  <a:pt x="45274" y="55409"/>
                </a:cubicBezTo>
                <a:cubicBezTo>
                  <a:pt x="54784" y="48220"/>
                  <a:pt x="67553" y="48220"/>
                  <a:pt x="77063" y="55409"/>
                </a:cubicBezTo>
                <a:cubicBezTo>
                  <a:pt x="87868" y="63579"/>
                  <a:pt x="100414" y="71438"/>
                  <a:pt x="114300" y="71438"/>
                </a:cubicBezTo>
                <a:cubicBezTo>
                  <a:pt x="128186" y="71438"/>
                  <a:pt x="140687" y="63535"/>
                  <a:pt x="151537" y="55409"/>
                </a:cubicBezTo>
                <a:cubicBezTo>
                  <a:pt x="161047" y="48220"/>
                  <a:pt x="173816" y="48220"/>
                  <a:pt x="183326" y="55409"/>
                </a:cubicBezTo>
                <a:close/>
                <a:moveTo>
                  <a:pt x="183326" y="119702"/>
                </a:moveTo>
                <a:cubicBezTo>
                  <a:pt x="192569" y="126668"/>
                  <a:pt x="203865" y="133410"/>
                  <a:pt x="216456" y="135106"/>
                </a:cubicBezTo>
                <a:cubicBezTo>
                  <a:pt x="222305" y="135910"/>
                  <a:pt x="227707" y="131758"/>
                  <a:pt x="228511" y="125909"/>
                </a:cubicBezTo>
                <a:cubicBezTo>
                  <a:pt x="229314" y="120060"/>
                  <a:pt x="225162" y="114657"/>
                  <a:pt x="219313" y="113854"/>
                </a:cubicBezTo>
                <a:cubicBezTo>
                  <a:pt x="212214" y="112916"/>
                  <a:pt x="204490" y="108808"/>
                  <a:pt x="196230" y="102602"/>
                </a:cubicBezTo>
                <a:cubicBezTo>
                  <a:pt x="179085" y="89654"/>
                  <a:pt x="155823" y="89654"/>
                  <a:pt x="138633" y="102602"/>
                </a:cubicBezTo>
                <a:cubicBezTo>
                  <a:pt x="127918" y="110683"/>
                  <a:pt x="120461" y="114345"/>
                  <a:pt x="114300" y="114345"/>
                </a:cubicBezTo>
                <a:cubicBezTo>
                  <a:pt x="108139" y="114345"/>
                  <a:pt x="100682" y="110683"/>
                  <a:pt x="89967" y="102602"/>
                </a:cubicBezTo>
                <a:cubicBezTo>
                  <a:pt x="72822" y="89654"/>
                  <a:pt x="49560" y="89654"/>
                  <a:pt x="32370" y="102602"/>
                </a:cubicBezTo>
                <a:cubicBezTo>
                  <a:pt x="24110" y="108808"/>
                  <a:pt x="16386" y="112916"/>
                  <a:pt x="9287" y="113854"/>
                </a:cubicBezTo>
                <a:cubicBezTo>
                  <a:pt x="3438" y="114613"/>
                  <a:pt x="-714" y="120015"/>
                  <a:pt x="89" y="125909"/>
                </a:cubicBezTo>
                <a:cubicBezTo>
                  <a:pt x="893" y="131802"/>
                  <a:pt x="6251" y="135910"/>
                  <a:pt x="12144" y="135106"/>
                </a:cubicBezTo>
                <a:cubicBezTo>
                  <a:pt x="24735" y="133410"/>
                  <a:pt x="36076" y="126668"/>
                  <a:pt x="45274" y="119702"/>
                </a:cubicBezTo>
                <a:cubicBezTo>
                  <a:pt x="54784" y="112514"/>
                  <a:pt x="67553" y="112514"/>
                  <a:pt x="77063" y="119702"/>
                </a:cubicBezTo>
                <a:cubicBezTo>
                  <a:pt x="87868" y="127873"/>
                  <a:pt x="100414" y="135731"/>
                  <a:pt x="114300" y="135731"/>
                </a:cubicBezTo>
                <a:cubicBezTo>
                  <a:pt x="128186" y="135731"/>
                  <a:pt x="140687" y="127828"/>
                  <a:pt x="151537" y="119702"/>
                </a:cubicBezTo>
                <a:cubicBezTo>
                  <a:pt x="161047" y="112514"/>
                  <a:pt x="173816" y="112514"/>
                  <a:pt x="183326" y="119702"/>
                </a:cubicBezTo>
                <a:close/>
                <a:moveTo>
                  <a:pt x="151537" y="183996"/>
                </a:moveTo>
                <a:cubicBezTo>
                  <a:pt x="161047" y="176808"/>
                  <a:pt x="173816" y="176808"/>
                  <a:pt x="183326" y="183996"/>
                </a:cubicBezTo>
                <a:cubicBezTo>
                  <a:pt x="192569" y="190961"/>
                  <a:pt x="203865" y="197703"/>
                  <a:pt x="216456" y="199400"/>
                </a:cubicBezTo>
                <a:cubicBezTo>
                  <a:pt x="222305" y="200204"/>
                  <a:pt x="227707" y="196051"/>
                  <a:pt x="228511" y="190202"/>
                </a:cubicBezTo>
                <a:cubicBezTo>
                  <a:pt x="229314" y="184353"/>
                  <a:pt x="225162" y="178951"/>
                  <a:pt x="219313" y="178147"/>
                </a:cubicBezTo>
                <a:cubicBezTo>
                  <a:pt x="212214" y="177210"/>
                  <a:pt x="204490" y="173102"/>
                  <a:pt x="196230" y="166896"/>
                </a:cubicBezTo>
                <a:cubicBezTo>
                  <a:pt x="179085" y="153948"/>
                  <a:pt x="155823" y="153948"/>
                  <a:pt x="138633" y="166896"/>
                </a:cubicBezTo>
                <a:cubicBezTo>
                  <a:pt x="127918" y="174977"/>
                  <a:pt x="120461" y="178638"/>
                  <a:pt x="114300" y="178638"/>
                </a:cubicBezTo>
                <a:cubicBezTo>
                  <a:pt x="108139" y="178638"/>
                  <a:pt x="100682" y="174977"/>
                  <a:pt x="89967" y="166896"/>
                </a:cubicBezTo>
                <a:cubicBezTo>
                  <a:pt x="72822" y="153948"/>
                  <a:pt x="49560" y="153948"/>
                  <a:pt x="32370" y="166896"/>
                </a:cubicBezTo>
                <a:cubicBezTo>
                  <a:pt x="24110" y="173102"/>
                  <a:pt x="16386" y="177210"/>
                  <a:pt x="9287" y="178147"/>
                </a:cubicBezTo>
                <a:cubicBezTo>
                  <a:pt x="3438" y="178951"/>
                  <a:pt x="-714" y="184309"/>
                  <a:pt x="89" y="190202"/>
                </a:cubicBezTo>
                <a:cubicBezTo>
                  <a:pt x="893" y="196096"/>
                  <a:pt x="6251" y="200204"/>
                  <a:pt x="12144" y="199400"/>
                </a:cubicBezTo>
                <a:cubicBezTo>
                  <a:pt x="24735" y="197703"/>
                  <a:pt x="36076" y="190961"/>
                  <a:pt x="45274" y="183996"/>
                </a:cubicBezTo>
                <a:cubicBezTo>
                  <a:pt x="54784" y="176808"/>
                  <a:pt x="67553" y="176808"/>
                  <a:pt x="77063" y="183996"/>
                </a:cubicBezTo>
                <a:cubicBezTo>
                  <a:pt x="87868" y="192167"/>
                  <a:pt x="100414" y="200025"/>
                  <a:pt x="114300" y="200025"/>
                </a:cubicBezTo>
                <a:cubicBezTo>
                  <a:pt x="128186" y="200025"/>
                  <a:pt x="140687" y="192122"/>
                  <a:pt x="151537" y="183996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7" name="Text 14"/>
          <p:cNvSpPr/>
          <p:nvPr/>
        </p:nvSpPr>
        <p:spPr>
          <a:xfrm>
            <a:off x="1123794" y="5086197"/>
            <a:ext cx="1295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EPA SWMM 5.2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2559091" y="5105238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5F1EB">
              <a:alpha val="40000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2825716" y="51052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85738" y="92869"/>
                </a:moveTo>
                <a:cubicBezTo>
                  <a:pt x="185738" y="113362"/>
                  <a:pt x="179085" y="132293"/>
                  <a:pt x="167878" y="147652"/>
                </a:cubicBezTo>
                <a:lnTo>
                  <a:pt x="224403" y="204222"/>
                </a:lnTo>
                <a:cubicBezTo>
                  <a:pt x="229984" y="209803"/>
                  <a:pt x="229984" y="218867"/>
                  <a:pt x="224403" y="224448"/>
                </a:cubicBezTo>
                <a:cubicBezTo>
                  <a:pt x="218822" y="230029"/>
                  <a:pt x="209758" y="230029"/>
                  <a:pt x="204177" y="224448"/>
                </a:cubicBezTo>
                <a:lnTo>
                  <a:pt x="147652" y="167878"/>
                </a:lnTo>
                <a:cubicBezTo>
                  <a:pt x="132293" y="179085"/>
                  <a:pt x="113362" y="185738"/>
                  <a:pt x="92869" y="185738"/>
                </a:cubicBezTo>
                <a:cubicBezTo>
                  <a:pt x="41568" y="185738"/>
                  <a:pt x="0" y="144170"/>
                  <a:pt x="0" y="92869"/>
                </a:cubicBezTo>
                <a:cubicBezTo>
                  <a:pt x="0" y="41568"/>
                  <a:pt x="41568" y="0"/>
                  <a:pt x="92869" y="0"/>
                </a:cubicBezTo>
                <a:cubicBezTo>
                  <a:pt x="144170" y="0"/>
                  <a:pt x="185738" y="41568"/>
                  <a:pt x="185738" y="92869"/>
                </a:cubicBezTo>
                <a:close/>
                <a:moveTo>
                  <a:pt x="92869" y="157163"/>
                </a:moveTo>
                <a:cubicBezTo>
                  <a:pt x="128353" y="157163"/>
                  <a:pt x="157163" y="128353"/>
                  <a:pt x="157163" y="92869"/>
                </a:cubicBezTo>
                <a:cubicBezTo>
                  <a:pt x="157163" y="57384"/>
                  <a:pt x="128353" y="28575"/>
                  <a:pt x="92869" y="28575"/>
                </a:cubicBezTo>
                <a:cubicBezTo>
                  <a:pt x="57384" y="28575"/>
                  <a:pt x="28575" y="57384"/>
                  <a:pt x="28575" y="92869"/>
                </a:cubicBezTo>
                <a:cubicBezTo>
                  <a:pt x="28575" y="128353"/>
                  <a:pt x="57384" y="157163"/>
                  <a:pt x="92869" y="1571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0" name="Text 17"/>
          <p:cNvSpPr/>
          <p:nvPr/>
        </p:nvSpPr>
        <p:spPr>
          <a:xfrm>
            <a:off x="3158995" y="5086197"/>
            <a:ext cx="1323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Full-Text Search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4628386" y="5105238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5F1EB">
              <a:alpha val="40000"/>
            </a:srgbClr>
          </a:solidFill>
          <a:ln/>
        </p:spPr>
      </p:sp>
      <p:sp>
        <p:nvSpPr>
          <p:cNvPr id="22" name="Shape 19"/>
          <p:cNvSpPr/>
          <p:nvPr/>
        </p:nvSpPr>
        <p:spPr>
          <a:xfrm>
            <a:off x="4923585" y="5105238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0" y="28575"/>
                </a:moveTo>
                <a:cubicBezTo>
                  <a:pt x="0" y="12814"/>
                  <a:pt x="12814" y="0"/>
                  <a:pt x="28575" y="0"/>
                </a:cubicBezTo>
                <a:lnTo>
                  <a:pt x="95324" y="0"/>
                </a:lnTo>
                <a:cubicBezTo>
                  <a:pt x="102915" y="0"/>
                  <a:pt x="110192" y="2991"/>
                  <a:pt x="115550" y="8349"/>
                </a:cubicBezTo>
                <a:lnTo>
                  <a:pt x="163101" y="55944"/>
                </a:lnTo>
                <a:cubicBezTo>
                  <a:pt x="168459" y="61302"/>
                  <a:pt x="171450" y="68580"/>
                  <a:pt x="171450" y="76170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28575"/>
                </a:lnTo>
                <a:close/>
                <a:moveTo>
                  <a:pt x="92869" y="26119"/>
                </a:moveTo>
                <a:lnTo>
                  <a:pt x="92869" y="67866"/>
                </a:lnTo>
                <a:cubicBezTo>
                  <a:pt x="92869" y="73804"/>
                  <a:pt x="97646" y="78581"/>
                  <a:pt x="103584" y="78581"/>
                </a:cubicBezTo>
                <a:lnTo>
                  <a:pt x="145331" y="78581"/>
                </a:lnTo>
                <a:lnTo>
                  <a:pt x="92869" y="26119"/>
                </a:lnTo>
                <a:close/>
                <a:moveTo>
                  <a:pt x="68848" y="131981"/>
                </a:moveTo>
                <a:cubicBezTo>
                  <a:pt x="72688" y="127471"/>
                  <a:pt x="72197" y="120729"/>
                  <a:pt x="67687" y="116890"/>
                </a:cubicBezTo>
                <a:cubicBezTo>
                  <a:pt x="63178" y="113050"/>
                  <a:pt x="56436" y="113541"/>
                  <a:pt x="52596" y="118050"/>
                </a:cubicBezTo>
                <a:lnTo>
                  <a:pt x="31165" y="143054"/>
                </a:lnTo>
                <a:cubicBezTo>
                  <a:pt x="27727" y="147072"/>
                  <a:pt x="27727" y="152966"/>
                  <a:pt x="31165" y="156984"/>
                </a:cubicBezTo>
                <a:lnTo>
                  <a:pt x="52596" y="181987"/>
                </a:lnTo>
                <a:cubicBezTo>
                  <a:pt x="56436" y="186497"/>
                  <a:pt x="63222" y="186988"/>
                  <a:pt x="67687" y="183148"/>
                </a:cubicBezTo>
                <a:cubicBezTo>
                  <a:pt x="72152" y="179308"/>
                  <a:pt x="72688" y="172522"/>
                  <a:pt x="68848" y="168057"/>
                </a:cubicBezTo>
                <a:lnTo>
                  <a:pt x="53400" y="150019"/>
                </a:lnTo>
                <a:lnTo>
                  <a:pt x="68848" y="131981"/>
                </a:lnTo>
                <a:close/>
                <a:moveTo>
                  <a:pt x="118854" y="118050"/>
                </a:moveTo>
                <a:cubicBezTo>
                  <a:pt x="115014" y="113541"/>
                  <a:pt x="108228" y="113050"/>
                  <a:pt x="103763" y="116890"/>
                </a:cubicBezTo>
                <a:cubicBezTo>
                  <a:pt x="99298" y="120729"/>
                  <a:pt x="98762" y="127516"/>
                  <a:pt x="102602" y="131981"/>
                </a:cubicBezTo>
                <a:lnTo>
                  <a:pt x="118050" y="150019"/>
                </a:lnTo>
                <a:lnTo>
                  <a:pt x="102602" y="168057"/>
                </a:lnTo>
                <a:cubicBezTo>
                  <a:pt x="98762" y="172566"/>
                  <a:pt x="99253" y="179308"/>
                  <a:pt x="103763" y="183148"/>
                </a:cubicBezTo>
                <a:cubicBezTo>
                  <a:pt x="108272" y="186988"/>
                  <a:pt x="115014" y="186497"/>
                  <a:pt x="118854" y="181987"/>
                </a:cubicBezTo>
                <a:lnTo>
                  <a:pt x="140285" y="156984"/>
                </a:lnTo>
                <a:cubicBezTo>
                  <a:pt x="143723" y="152966"/>
                  <a:pt x="143723" y="147072"/>
                  <a:pt x="140285" y="143054"/>
                </a:cubicBezTo>
                <a:lnTo>
                  <a:pt x="118854" y="11805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3" name="Text 20"/>
          <p:cNvSpPr/>
          <p:nvPr/>
        </p:nvSpPr>
        <p:spPr>
          <a:xfrm>
            <a:off x="5228289" y="5086197"/>
            <a:ext cx="1676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 Cross-Reference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160013" y="0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1016000" y="2032000"/>
                </a:lnTo>
                <a:cubicBezTo>
                  <a:pt x="455254" y="2032000"/>
                  <a:pt x="0" y="1576746"/>
                  <a:pt x="0" y="1016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1E3A5F">
              <a:alpha val="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17475" y="762016"/>
            <a:ext cx="1270000" cy="254000"/>
          </a:xfrm>
          <a:custGeom>
            <a:avLst/>
            <a:gdLst/>
            <a:ahLst/>
            <a:cxnLst/>
            <a:rect l="l" t="t" r="r" b="b"/>
            <a:pathLst>
              <a:path w="1270000" h="254000">
                <a:moveTo>
                  <a:pt x="0" y="0"/>
                </a:moveTo>
                <a:lnTo>
                  <a:pt x="1270000" y="0"/>
                </a:lnTo>
                <a:lnTo>
                  <a:pt x="1270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" name="Text 2"/>
          <p:cNvSpPr/>
          <p:nvPr/>
        </p:nvSpPr>
        <p:spPr>
          <a:xfrm>
            <a:off x="444415" y="793750"/>
            <a:ext cx="1079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09 / INTERFACE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7475" y="1079426"/>
            <a:ext cx="507206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Table of Contents &amp; Glossary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912343" y="317473"/>
            <a:ext cx="2754313" cy="15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2500" b="1" dirty="0">
                <a:solidFill>
                  <a:srgbClr val="1E3A5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09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23496" y="2037936"/>
            <a:ext cx="5703229" cy="4020479"/>
          </a:xfrm>
          <a:custGeom>
            <a:avLst/>
            <a:gdLst/>
            <a:ahLst/>
            <a:cxnLst/>
            <a:rect l="l" t="t" r="r" b="b"/>
            <a:pathLst>
              <a:path w="5703229" h="4020479">
                <a:moveTo>
                  <a:pt x="95245" y="0"/>
                </a:moveTo>
                <a:lnTo>
                  <a:pt x="5607984" y="0"/>
                </a:lnTo>
                <a:cubicBezTo>
                  <a:pt x="5660587" y="0"/>
                  <a:pt x="5703229" y="42643"/>
                  <a:pt x="5703229" y="95245"/>
                </a:cubicBezTo>
                <a:lnTo>
                  <a:pt x="5703229" y="3925234"/>
                </a:lnTo>
                <a:cubicBezTo>
                  <a:pt x="5703229" y="3977837"/>
                  <a:pt x="5660587" y="4020479"/>
                  <a:pt x="5607984" y="4020479"/>
                </a:cubicBezTo>
                <a:lnTo>
                  <a:pt x="95245" y="4020479"/>
                </a:lnTo>
                <a:cubicBezTo>
                  <a:pt x="42643" y="4020479"/>
                  <a:pt x="0" y="3977837"/>
                  <a:pt x="0" y="3925234"/>
                </a:cubicBezTo>
                <a:lnTo>
                  <a:pt x="0" y="95245"/>
                </a:lnTo>
                <a:cubicBezTo>
                  <a:pt x="0" y="42678"/>
                  <a:pt x="42678" y="0"/>
                  <a:pt x="95245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1E3A5F"/>
            </a:solidFill>
            <a:prstDash val="solid"/>
          </a:ln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29517" y="2043957"/>
            <a:ext cx="5691188" cy="412750"/>
          </a:xfrm>
          <a:custGeom>
            <a:avLst/>
            <a:gdLst/>
            <a:ahLst/>
            <a:cxnLst/>
            <a:rect l="l" t="t" r="r" b="b"/>
            <a:pathLst>
              <a:path w="5691188" h="412750">
                <a:moveTo>
                  <a:pt x="0" y="0"/>
                </a:moveTo>
                <a:lnTo>
                  <a:pt x="5691188" y="0"/>
                </a:lnTo>
                <a:lnTo>
                  <a:pt x="5691188" y="412750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9" name="Shape 7"/>
          <p:cNvSpPr/>
          <p:nvPr/>
        </p:nvSpPr>
        <p:spPr>
          <a:xfrm>
            <a:off x="480269" y="215502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10678" y="23812"/>
                  <a:pt x="0" y="34491"/>
                  <a:pt x="0" y="47625"/>
                </a:cubicBez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47625"/>
                </a:lnTo>
                <a:cubicBezTo>
                  <a:pt x="190500" y="34491"/>
                  <a:pt x="179822" y="23812"/>
                  <a:pt x="166688" y="23812"/>
                </a:cubicBezTo>
                <a:lnTo>
                  <a:pt x="23812" y="23812"/>
                </a:lnTo>
                <a:close/>
                <a:moveTo>
                  <a:pt x="59531" y="119063"/>
                </a:moveTo>
                <a:cubicBezTo>
                  <a:pt x="59531" y="125634"/>
                  <a:pt x="54196" y="130969"/>
                  <a:pt x="47625" y="130969"/>
                </a:cubicBezTo>
                <a:cubicBezTo>
                  <a:pt x="41054" y="130969"/>
                  <a:pt x="35719" y="125634"/>
                  <a:pt x="35719" y="119063"/>
                </a:cubicBezTo>
                <a:cubicBezTo>
                  <a:pt x="35719" y="112491"/>
                  <a:pt x="41054" y="107156"/>
                  <a:pt x="47625" y="107156"/>
                </a:cubicBezTo>
                <a:cubicBezTo>
                  <a:pt x="54196" y="107156"/>
                  <a:pt x="59531" y="112491"/>
                  <a:pt x="59531" y="119063"/>
                </a:cubicBezTo>
                <a:close/>
                <a:moveTo>
                  <a:pt x="47625" y="83344"/>
                </a:moveTo>
                <a:cubicBezTo>
                  <a:pt x="41054" y="83344"/>
                  <a:pt x="35719" y="78009"/>
                  <a:pt x="35719" y="71438"/>
                </a:cubicBezTo>
                <a:cubicBezTo>
                  <a:pt x="35719" y="64866"/>
                  <a:pt x="41054" y="59531"/>
                  <a:pt x="47625" y="59531"/>
                </a:cubicBezTo>
                <a:cubicBezTo>
                  <a:pt x="54196" y="59531"/>
                  <a:pt x="59531" y="64866"/>
                  <a:pt x="59531" y="71438"/>
                </a:cubicBezTo>
                <a:cubicBezTo>
                  <a:pt x="59531" y="78009"/>
                  <a:pt x="54196" y="83344"/>
                  <a:pt x="47625" y="83344"/>
                </a:cubicBezTo>
                <a:close/>
                <a:moveTo>
                  <a:pt x="92273" y="62508"/>
                </a:moveTo>
                <a:lnTo>
                  <a:pt x="145852" y="62508"/>
                </a:lnTo>
                <a:cubicBezTo>
                  <a:pt x="150800" y="62508"/>
                  <a:pt x="154781" y="66489"/>
                  <a:pt x="154781" y="71438"/>
                </a:cubicBezTo>
                <a:cubicBezTo>
                  <a:pt x="154781" y="76386"/>
                  <a:pt x="150800" y="80367"/>
                  <a:pt x="145852" y="80367"/>
                </a:cubicBezTo>
                <a:lnTo>
                  <a:pt x="92273" y="80367"/>
                </a:lnTo>
                <a:cubicBezTo>
                  <a:pt x="87325" y="80367"/>
                  <a:pt x="83344" y="76386"/>
                  <a:pt x="83344" y="71438"/>
                </a:cubicBezTo>
                <a:cubicBezTo>
                  <a:pt x="83344" y="66489"/>
                  <a:pt x="87325" y="62508"/>
                  <a:pt x="92273" y="62508"/>
                </a:cubicBezTo>
                <a:close/>
                <a:moveTo>
                  <a:pt x="92273" y="110133"/>
                </a:moveTo>
                <a:lnTo>
                  <a:pt x="145852" y="110133"/>
                </a:lnTo>
                <a:cubicBezTo>
                  <a:pt x="150800" y="110133"/>
                  <a:pt x="154781" y="114114"/>
                  <a:pt x="154781" y="119063"/>
                </a:cubicBezTo>
                <a:cubicBezTo>
                  <a:pt x="154781" y="124011"/>
                  <a:pt x="150800" y="127992"/>
                  <a:pt x="145852" y="127992"/>
                </a:cubicBezTo>
                <a:lnTo>
                  <a:pt x="92273" y="127992"/>
                </a:lnTo>
                <a:cubicBezTo>
                  <a:pt x="87325" y="127992"/>
                  <a:pt x="83344" y="124011"/>
                  <a:pt x="83344" y="119063"/>
                </a:cubicBezTo>
                <a:cubicBezTo>
                  <a:pt x="83344" y="114114"/>
                  <a:pt x="87325" y="110133"/>
                  <a:pt x="92273" y="11013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0" name="Text 8"/>
          <p:cNvSpPr/>
          <p:nvPr/>
        </p:nvSpPr>
        <p:spPr>
          <a:xfrm>
            <a:off x="789736" y="2139160"/>
            <a:ext cx="1317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Table of Contents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56456" y="2583513"/>
            <a:ext cx="550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Structured navigation through the complete manual hierarchy: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70505" y="2869189"/>
            <a:ext cx="28097" cy="412750"/>
          </a:xfrm>
          <a:custGeom>
            <a:avLst/>
            <a:gdLst/>
            <a:ahLst/>
            <a:cxnLst/>
            <a:rect l="l" t="t" r="r" b="b"/>
            <a:pathLst>
              <a:path w="28097" h="412750">
                <a:moveTo>
                  <a:pt x="0" y="0"/>
                </a:moveTo>
                <a:lnTo>
                  <a:pt x="28097" y="0"/>
                </a:lnTo>
                <a:lnTo>
                  <a:pt x="28097" y="412750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3" name="Text 11"/>
          <p:cNvSpPr/>
          <p:nvPr/>
        </p:nvSpPr>
        <p:spPr>
          <a:xfrm>
            <a:off x="579759" y="2900924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1: Introduction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9759" y="3091397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1.1 What is SWMM · 1.2 History · 1.3 Applications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70505" y="3345338"/>
            <a:ext cx="28097" cy="412750"/>
          </a:xfrm>
          <a:custGeom>
            <a:avLst/>
            <a:gdLst/>
            <a:ahLst/>
            <a:cxnLst/>
            <a:rect l="l" t="t" r="r" b="b"/>
            <a:pathLst>
              <a:path w="28097" h="412750">
                <a:moveTo>
                  <a:pt x="0" y="0"/>
                </a:moveTo>
                <a:lnTo>
                  <a:pt x="28097" y="0"/>
                </a:lnTo>
                <a:lnTo>
                  <a:pt x="28097" y="412750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6" name="Text 14"/>
          <p:cNvSpPr/>
          <p:nvPr/>
        </p:nvSpPr>
        <p:spPr>
          <a:xfrm>
            <a:off x="579759" y="3377077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2: Quick Start Tutorial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9759" y="3567546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2.1 Example Problem · 2.2 Project Setup · 2.3 Running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70505" y="3821492"/>
            <a:ext cx="28097" cy="412750"/>
          </a:xfrm>
          <a:custGeom>
            <a:avLst/>
            <a:gdLst/>
            <a:ahLst/>
            <a:cxnLst/>
            <a:rect l="l" t="t" r="r" b="b"/>
            <a:pathLst>
              <a:path w="28097" h="412750">
                <a:moveTo>
                  <a:pt x="0" y="0"/>
                </a:moveTo>
                <a:lnTo>
                  <a:pt x="28097" y="0"/>
                </a:lnTo>
                <a:lnTo>
                  <a:pt x="28097" y="412750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9" name="Text 17"/>
          <p:cNvSpPr/>
          <p:nvPr/>
        </p:nvSpPr>
        <p:spPr>
          <a:xfrm>
            <a:off x="579759" y="3853226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3: Working with Projects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79759" y="4043699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3.1 Creating · 3.2 Opening · 3.3 Saving · 3.4 Defaults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70505" y="4297641"/>
            <a:ext cx="28097" cy="412750"/>
          </a:xfrm>
          <a:custGeom>
            <a:avLst/>
            <a:gdLst/>
            <a:ahLst/>
            <a:cxnLst/>
            <a:rect l="l" t="t" r="r" b="b"/>
            <a:pathLst>
              <a:path w="28097" h="412750">
                <a:moveTo>
                  <a:pt x="0" y="0"/>
                </a:moveTo>
                <a:lnTo>
                  <a:pt x="28097" y="0"/>
                </a:lnTo>
                <a:lnTo>
                  <a:pt x="28097" y="412750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2" name="Text 20"/>
          <p:cNvSpPr/>
          <p:nvPr/>
        </p:nvSpPr>
        <p:spPr>
          <a:xfrm>
            <a:off x="579759" y="4329375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4: Working with Objects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79759" y="4519848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4.1 Types · 4.2 Adding · 4.3 Editing · 4.4 Deleting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24706" y="4773790"/>
            <a:ext cx="5500688" cy="317500"/>
          </a:xfrm>
          <a:prstGeom prst="rect">
            <a:avLst/>
          </a:prstGeom>
          <a:noFill/>
          <a:ln/>
        </p:spPr>
        <p:txBody>
          <a:bodyPr wrap="square" lIns="0" tIns="63500" rIns="0" bIns="6350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2D2D2D">
                    <a:alpha val="5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... 49 more chapters ...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56456" y="5543518"/>
            <a:ext cx="5437188" cy="381000"/>
          </a:xfrm>
          <a:custGeom>
            <a:avLst/>
            <a:gdLst/>
            <a:ahLst/>
            <a:cxnLst/>
            <a:rect l="l" t="t" r="r" b="b"/>
            <a:pathLst>
              <a:path w="5437188" h="381000">
                <a:moveTo>
                  <a:pt x="63501" y="0"/>
                </a:moveTo>
                <a:lnTo>
                  <a:pt x="5373686" y="0"/>
                </a:lnTo>
                <a:cubicBezTo>
                  <a:pt x="5408757" y="0"/>
                  <a:pt x="5437188" y="28430"/>
                  <a:pt x="5437188" y="63501"/>
                </a:cubicBezTo>
                <a:lnTo>
                  <a:pt x="5437188" y="317499"/>
                </a:lnTo>
                <a:cubicBezTo>
                  <a:pt x="5437188" y="352570"/>
                  <a:pt x="5408757" y="381000"/>
                  <a:pt x="5373686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6" name="Shape 24"/>
          <p:cNvSpPr/>
          <p:nvPr/>
        </p:nvSpPr>
        <p:spPr>
          <a:xfrm>
            <a:off x="567536" y="566682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55563" y="39688"/>
                </a:moveTo>
                <a:cubicBezTo>
                  <a:pt x="55563" y="35307"/>
                  <a:pt x="59119" y="31750"/>
                  <a:pt x="63500" y="31750"/>
                </a:cubicBezTo>
                <a:cubicBezTo>
                  <a:pt x="67881" y="31750"/>
                  <a:pt x="71438" y="35307"/>
                  <a:pt x="71438" y="39688"/>
                </a:cubicBezTo>
                <a:cubicBezTo>
                  <a:pt x="71438" y="44068"/>
                  <a:pt x="67881" y="47625"/>
                  <a:pt x="63500" y="47625"/>
                </a:cubicBezTo>
                <a:cubicBezTo>
                  <a:pt x="59119" y="47625"/>
                  <a:pt x="55563" y="44068"/>
                  <a:pt x="55563" y="39688"/>
                </a:cubicBezTo>
                <a:close/>
                <a:moveTo>
                  <a:pt x="53578" y="55563"/>
                </a:moveTo>
                <a:lnTo>
                  <a:pt x="65484" y="55563"/>
                </a:lnTo>
                <a:cubicBezTo>
                  <a:pt x="68783" y="55563"/>
                  <a:pt x="71438" y="58217"/>
                  <a:pt x="71438" y="61516"/>
                </a:cubicBezTo>
                <a:lnTo>
                  <a:pt x="71438" y="83344"/>
                </a:lnTo>
                <a:lnTo>
                  <a:pt x="73422" y="83344"/>
                </a:lnTo>
                <a:cubicBezTo>
                  <a:pt x="76721" y="83344"/>
                  <a:pt x="79375" y="85998"/>
                  <a:pt x="79375" y="89297"/>
                </a:cubicBezTo>
                <a:cubicBezTo>
                  <a:pt x="79375" y="92596"/>
                  <a:pt x="76721" y="95250"/>
                  <a:pt x="73422" y="95250"/>
                </a:cubicBezTo>
                <a:lnTo>
                  <a:pt x="53578" y="95250"/>
                </a:lnTo>
                <a:cubicBezTo>
                  <a:pt x="50279" y="95250"/>
                  <a:pt x="47625" y="92596"/>
                  <a:pt x="47625" y="89297"/>
                </a:cubicBezTo>
                <a:cubicBezTo>
                  <a:pt x="47625" y="85998"/>
                  <a:pt x="50279" y="83344"/>
                  <a:pt x="53578" y="83344"/>
                </a:cubicBezTo>
                <a:lnTo>
                  <a:pt x="59531" y="83344"/>
                </a:lnTo>
                <a:lnTo>
                  <a:pt x="59531" y="67469"/>
                </a:lnTo>
                <a:lnTo>
                  <a:pt x="53578" y="67469"/>
                </a:lnTo>
                <a:cubicBezTo>
                  <a:pt x="50279" y="67469"/>
                  <a:pt x="47625" y="64815"/>
                  <a:pt x="47625" y="61516"/>
                </a:cubicBezTo>
                <a:cubicBezTo>
                  <a:pt x="47625" y="58217"/>
                  <a:pt x="50279" y="55563"/>
                  <a:pt x="53578" y="555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7" name="Text 25"/>
          <p:cNvSpPr/>
          <p:nvPr/>
        </p:nvSpPr>
        <p:spPr>
          <a:xfrm>
            <a:off x="730255" y="5638722"/>
            <a:ext cx="513159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Shows chapter → section → subsection hierarchy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65486" y="2037936"/>
            <a:ext cx="5703229" cy="4020479"/>
          </a:xfrm>
          <a:custGeom>
            <a:avLst/>
            <a:gdLst/>
            <a:ahLst/>
            <a:cxnLst/>
            <a:rect l="l" t="t" r="r" b="b"/>
            <a:pathLst>
              <a:path w="5703229" h="4020479">
                <a:moveTo>
                  <a:pt x="95245" y="0"/>
                </a:moveTo>
                <a:lnTo>
                  <a:pt x="5607984" y="0"/>
                </a:lnTo>
                <a:cubicBezTo>
                  <a:pt x="5660587" y="0"/>
                  <a:pt x="5703229" y="42643"/>
                  <a:pt x="5703229" y="95245"/>
                </a:cubicBezTo>
                <a:lnTo>
                  <a:pt x="5703229" y="3925234"/>
                </a:lnTo>
                <a:cubicBezTo>
                  <a:pt x="5703229" y="3977837"/>
                  <a:pt x="5660587" y="4020479"/>
                  <a:pt x="5607984" y="4020479"/>
                </a:cubicBezTo>
                <a:lnTo>
                  <a:pt x="95245" y="4020479"/>
                </a:lnTo>
                <a:cubicBezTo>
                  <a:pt x="42643" y="4020479"/>
                  <a:pt x="0" y="3977837"/>
                  <a:pt x="0" y="3925234"/>
                </a:cubicBezTo>
                <a:lnTo>
                  <a:pt x="0" y="95245"/>
                </a:lnTo>
                <a:cubicBezTo>
                  <a:pt x="0" y="42678"/>
                  <a:pt x="42678" y="0"/>
                  <a:pt x="95245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C75B4A"/>
            </a:solidFill>
            <a:prstDash val="solid"/>
          </a:ln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171507" y="2043957"/>
            <a:ext cx="5691188" cy="412750"/>
          </a:xfrm>
          <a:custGeom>
            <a:avLst/>
            <a:gdLst/>
            <a:ahLst/>
            <a:cxnLst/>
            <a:rect l="l" t="t" r="r" b="b"/>
            <a:pathLst>
              <a:path w="5691188" h="412750">
                <a:moveTo>
                  <a:pt x="0" y="0"/>
                </a:moveTo>
                <a:lnTo>
                  <a:pt x="5691188" y="0"/>
                </a:lnTo>
                <a:lnTo>
                  <a:pt x="5691188" y="412750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0" name="Shape 28"/>
          <p:cNvSpPr/>
          <p:nvPr/>
        </p:nvSpPr>
        <p:spPr>
          <a:xfrm>
            <a:off x="6334165" y="2155027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42875" y="190500"/>
                </a:moveTo>
                <a:lnTo>
                  <a:pt x="35719" y="190500"/>
                </a:lnTo>
                <a:cubicBezTo>
                  <a:pt x="15999" y="190500"/>
                  <a:pt x="0" y="174501"/>
                  <a:pt x="0" y="154781"/>
                </a:cubicBezTo>
                <a:lnTo>
                  <a:pt x="0" y="35719"/>
                </a:lnTo>
                <a:cubicBezTo>
                  <a:pt x="0" y="15999"/>
                  <a:pt x="15999" y="0"/>
                  <a:pt x="35719" y="0"/>
                </a:cubicBezTo>
                <a:lnTo>
                  <a:pt x="148828" y="0"/>
                </a:lnTo>
                <a:cubicBezTo>
                  <a:pt x="158688" y="0"/>
                  <a:pt x="166688" y="8000"/>
                  <a:pt x="166688" y="17859"/>
                </a:cubicBezTo>
                <a:lnTo>
                  <a:pt x="166688" y="125016"/>
                </a:lnTo>
                <a:cubicBezTo>
                  <a:pt x="166688" y="132792"/>
                  <a:pt x="161702" y="139415"/>
                  <a:pt x="154781" y="141870"/>
                </a:cubicBezTo>
                <a:lnTo>
                  <a:pt x="154781" y="166688"/>
                </a:lnTo>
                <a:cubicBezTo>
                  <a:pt x="161367" y="166688"/>
                  <a:pt x="166688" y="172008"/>
                  <a:pt x="166688" y="178594"/>
                </a:cubicBezTo>
                <a:cubicBezTo>
                  <a:pt x="166688" y="185179"/>
                  <a:pt x="161367" y="190500"/>
                  <a:pt x="154781" y="190500"/>
                </a:cubicBezTo>
                <a:lnTo>
                  <a:pt x="142875" y="190500"/>
                </a:lnTo>
                <a:close/>
                <a:moveTo>
                  <a:pt x="35719" y="142875"/>
                </a:moveTo>
                <a:cubicBezTo>
                  <a:pt x="29133" y="142875"/>
                  <a:pt x="23812" y="148196"/>
                  <a:pt x="23812" y="154781"/>
                </a:cubicBezTo>
                <a:cubicBezTo>
                  <a:pt x="23812" y="161367"/>
                  <a:pt x="29133" y="166688"/>
                  <a:pt x="35719" y="166688"/>
                </a:cubicBezTo>
                <a:lnTo>
                  <a:pt x="130969" y="166688"/>
                </a:lnTo>
                <a:lnTo>
                  <a:pt x="130969" y="142875"/>
                </a:lnTo>
                <a:lnTo>
                  <a:pt x="35719" y="142875"/>
                </a:lnTo>
                <a:close/>
                <a:moveTo>
                  <a:pt x="47625" y="56555"/>
                </a:moveTo>
                <a:cubicBezTo>
                  <a:pt x="47625" y="61503"/>
                  <a:pt x="51606" y="65484"/>
                  <a:pt x="56555" y="65484"/>
                </a:cubicBezTo>
                <a:lnTo>
                  <a:pt x="122039" y="65484"/>
                </a:lnTo>
                <a:cubicBezTo>
                  <a:pt x="126988" y="65484"/>
                  <a:pt x="130969" y="61503"/>
                  <a:pt x="130969" y="56555"/>
                </a:cubicBezTo>
                <a:cubicBezTo>
                  <a:pt x="130969" y="51606"/>
                  <a:pt x="126988" y="47625"/>
                  <a:pt x="122039" y="47625"/>
                </a:cubicBezTo>
                <a:lnTo>
                  <a:pt x="56555" y="47625"/>
                </a:lnTo>
                <a:cubicBezTo>
                  <a:pt x="51606" y="47625"/>
                  <a:pt x="47625" y="51606"/>
                  <a:pt x="47625" y="56555"/>
                </a:cubicBezTo>
                <a:close/>
                <a:moveTo>
                  <a:pt x="56555" y="83344"/>
                </a:moveTo>
                <a:cubicBezTo>
                  <a:pt x="51606" y="83344"/>
                  <a:pt x="47625" y="87325"/>
                  <a:pt x="47625" y="92273"/>
                </a:cubicBezTo>
                <a:cubicBezTo>
                  <a:pt x="47625" y="97222"/>
                  <a:pt x="51606" y="101203"/>
                  <a:pt x="56555" y="101203"/>
                </a:cubicBezTo>
                <a:lnTo>
                  <a:pt x="122039" y="101203"/>
                </a:lnTo>
                <a:cubicBezTo>
                  <a:pt x="126988" y="101203"/>
                  <a:pt x="130969" y="97222"/>
                  <a:pt x="130969" y="92273"/>
                </a:cubicBezTo>
                <a:cubicBezTo>
                  <a:pt x="130969" y="87325"/>
                  <a:pt x="126988" y="83344"/>
                  <a:pt x="122039" y="83344"/>
                </a:cubicBezTo>
                <a:lnTo>
                  <a:pt x="56555" y="83344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1" name="Text 29"/>
          <p:cNvSpPr/>
          <p:nvPr/>
        </p:nvSpPr>
        <p:spPr>
          <a:xfrm>
            <a:off x="6631727" y="2139160"/>
            <a:ext cx="690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Glossary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298446" y="2583513"/>
            <a:ext cx="550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Comprehensive terminology definitions: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298446" y="2869189"/>
            <a:ext cx="5437188" cy="476250"/>
          </a:xfrm>
          <a:custGeom>
            <a:avLst/>
            <a:gdLst/>
            <a:ahLst/>
            <a:cxnLst/>
            <a:rect l="l" t="t" r="r" b="b"/>
            <a:pathLst>
              <a:path w="5437188" h="476250">
                <a:moveTo>
                  <a:pt x="63498" y="0"/>
                </a:moveTo>
                <a:lnTo>
                  <a:pt x="5373689" y="0"/>
                </a:lnTo>
                <a:cubicBezTo>
                  <a:pt x="5408758" y="0"/>
                  <a:pt x="5437188" y="28429"/>
                  <a:pt x="5437188" y="63498"/>
                </a:cubicBezTo>
                <a:lnTo>
                  <a:pt x="5437188" y="412752"/>
                </a:lnTo>
                <a:cubicBezTo>
                  <a:pt x="5437188" y="447821"/>
                  <a:pt x="5408758" y="476250"/>
                  <a:pt x="5373689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4" name="Text 32"/>
          <p:cNvSpPr/>
          <p:nvPr/>
        </p:nvSpPr>
        <p:spPr>
          <a:xfrm>
            <a:off x="6361916" y="2932662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Conduit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61916" y="3123131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 pipe or channel that conveys water from one node to another.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98446" y="3408811"/>
            <a:ext cx="5437188" cy="476250"/>
          </a:xfrm>
          <a:custGeom>
            <a:avLst/>
            <a:gdLst/>
            <a:ahLst/>
            <a:cxnLst/>
            <a:rect l="l" t="t" r="r" b="b"/>
            <a:pathLst>
              <a:path w="5437188" h="476250">
                <a:moveTo>
                  <a:pt x="63498" y="0"/>
                </a:moveTo>
                <a:lnTo>
                  <a:pt x="5373689" y="0"/>
                </a:lnTo>
                <a:cubicBezTo>
                  <a:pt x="5408758" y="0"/>
                  <a:pt x="5437188" y="28429"/>
                  <a:pt x="5437188" y="63498"/>
                </a:cubicBezTo>
                <a:lnTo>
                  <a:pt x="5437188" y="412752"/>
                </a:lnTo>
                <a:cubicBezTo>
                  <a:pt x="5437188" y="447821"/>
                  <a:pt x="5408758" y="476250"/>
                  <a:pt x="5373689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7" name="Text 35"/>
          <p:cNvSpPr/>
          <p:nvPr/>
        </p:nvSpPr>
        <p:spPr>
          <a:xfrm>
            <a:off x="6361916" y="3472280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Infiltration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61916" y="3662753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process of water entering the soil from the ground surface.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298446" y="3948430"/>
            <a:ext cx="5437188" cy="476250"/>
          </a:xfrm>
          <a:custGeom>
            <a:avLst/>
            <a:gdLst/>
            <a:ahLst/>
            <a:cxnLst/>
            <a:rect l="l" t="t" r="r" b="b"/>
            <a:pathLst>
              <a:path w="5437188" h="476250">
                <a:moveTo>
                  <a:pt x="63498" y="0"/>
                </a:moveTo>
                <a:lnTo>
                  <a:pt x="5373689" y="0"/>
                </a:lnTo>
                <a:cubicBezTo>
                  <a:pt x="5408758" y="0"/>
                  <a:pt x="5437188" y="28429"/>
                  <a:pt x="5437188" y="63498"/>
                </a:cubicBezTo>
                <a:lnTo>
                  <a:pt x="5437188" y="412752"/>
                </a:lnTo>
                <a:cubicBezTo>
                  <a:pt x="5437188" y="447821"/>
                  <a:pt x="5408758" y="476250"/>
                  <a:pt x="5373689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0" name="Text 38"/>
          <p:cNvSpPr/>
          <p:nvPr/>
        </p:nvSpPr>
        <p:spPr>
          <a:xfrm>
            <a:off x="6361916" y="4011899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Manning's 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361916" y="4202371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Roughness coefficient used in Manning's equation for open channel flow.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298446" y="4488048"/>
            <a:ext cx="5437188" cy="476250"/>
          </a:xfrm>
          <a:custGeom>
            <a:avLst/>
            <a:gdLst/>
            <a:ahLst/>
            <a:cxnLst/>
            <a:rect l="l" t="t" r="r" b="b"/>
            <a:pathLst>
              <a:path w="5437188" h="476250">
                <a:moveTo>
                  <a:pt x="63498" y="0"/>
                </a:moveTo>
                <a:lnTo>
                  <a:pt x="5373689" y="0"/>
                </a:lnTo>
                <a:cubicBezTo>
                  <a:pt x="5408758" y="0"/>
                  <a:pt x="5437188" y="28429"/>
                  <a:pt x="5437188" y="63498"/>
                </a:cubicBezTo>
                <a:lnTo>
                  <a:pt x="5437188" y="412752"/>
                </a:lnTo>
                <a:cubicBezTo>
                  <a:pt x="5437188" y="447821"/>
                  <a:pt x="5408758" y="476250"/>
                  <a:pt x="5373689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3" name="Text 41"/>
          <p:cNvSpPr/>
          <p:nvPr/>
        </p:nvSpPr>
        <p:spPr>
          <a:xfrm>
            <a:off x="6361916" y="4551521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Runoff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361916" y="4741990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Rainfall that flows over the land surface without infiltrating.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298446" y="5027670"/>
            <a:ext cx="5437188" cy="476250"/>
          </a:xfrm>
          <a:custGeom>
            <a:avLst/>
            <a:gdLst/>
            <a:ahLst/>
            <a:cxnLst/>
            <a:rect l="l" t="t" r="r" b="b"/>
            <a:pathLst>
              <a:path w="5437188" h="476250">
                <a:moveTo>
                  <a:pt x="63498" y="0"/>
                </a:moveTo>
                <a:lnTo>
                  <a:pt x="5373689" y="0"/>
                </a:lnTo>
                <a:cubicBezTo>
                  <a:pt x="5408758" y="0"/>
                  <a:pt x="5437188" y="28429"/>
                  <a:pt x="5437188" y="63498"/>
                </a:cubicBezTo>
                <a:lnTo>
                  <a:pt x="5437188" y="412752"/>
                </a:lnTo>
                <a:cubicBezTo>
                  <a:pt x="5437188" y="447821"/>
                  <a:pt x="5408758" y="476250"/>
                  <a:pt x="5373689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6" name="Text 44"/>
          <p:cNvSpPr/>
          <p:nvPr/>
        </p:nvSpPr>
        <p:spPr>
          <a:xfrm>
            <a:off x="6361916" y="5091139"/>
            <a:ext cx="5373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Subcatchment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361916" y="5281612"/>
            <a:ext cx="536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 land area that generates runoff and flows to a single outlet point.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00453" y="5601030"/>
            <a:ext cx="4957014" cy="321514"/>
          </a:xfrm>
          <a:custGeom>
            <a:avLst/>
            <a:gdLst/>
            <a:ahLst/>
            <a:cxnLst/>
            <a:rect l="l" t="t" r="r" b="b"/>
            <a:pathLst>
              <a:path w="4957014" h="321514">
                <a:moveTo>
                  <a:pt x="63499" y="0"/>
                </a:moveTo>
                <a:lnTo>
                  <a:pt x="4893515" y="0"/>
                </a:lnTo>
                <a:cubicBezTo>
                  <a:pt x="4928584" y="0"/>
                  <a:pt x="4957014" y="28429"/>
                  <a:pt x="4957014" y="63499"/>
                </a:cubicBezTo>
                <a:lnTo>
                  <a:pt x="4957014" y="258015"/>
                </a:lnTo>
                <a:cubicBezTo>
                  <a:pt x="4957014" y="293084"/>
                  <a:pt x="4928584" y="321514"/>
                  <a:pt x="4893515" y="321514"/>
                </a:cubicBezTo>
                <a:lnTo>
                  <a:pt x="63499" y="321514"/>
                </a:lnTo>
                <a:cubicBezTo>
                  <a:pt x="28429" y="321514"/>
                  <a:pt x="0" y="293084"/>
                  <a:pt x="0" y="258015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6422">
            <a:solidFill>
              <a:srgbClr val="D1D5DC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11322917" y="5599023"/>
            <a:ext cx="412750" cy="325438"/>
          </a:xfrm>
          <a:custGeom>
            <a:avLst/>
            <a:gdLst/>
            <a:ahLst/>
            <a:cxnLst/>
            <a:rect l="l" t="t" r="r" b="b"/>
            <a:pathLst>
              <a:path w="412750" h="325438">
                <a:moveTo>
                  <a:pt x="63499" y="0"/>
                </a:moveTo>
                <a:lnTo>
                  <a:pt x="349251" y="0"/>
                </a:lnTo>
                <a:cubicBezTo>
                  <a:pt x="384320" y="0"/>
                  <a:pt x="412750" y="28430"/>
                  <a:pt x="412750" y="63499"/>
                </a:cubicBezTo>
                <a:lnTo>
                  <a:pt x="412750" y="261938"/>
                </a:lnTo>
                <a:cubicBezTo>
                  <a:pt x="412750" y="297008"/>
                  <a:pt x="384320" y="325438"/>
                  <a:pt x="349251" y="325438"/>
                </a:cubicBezTo>
                <a:lnTo>
                  <a:pt x="63499" y="325438"/>
                </a:lnTo>
                <a:cubicBezTo>
                  <a:pt x="28430" y="325438"/>
                  <a:pt x="0" y="297008"/>
                  <a:pt x="0" y="261938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0" name="Shape 48"/>
          <p:cNvSpPr/>
          <p:nvPr/>
        </p:nvSpPr>
        <p:spPr>
          <a:xfrm>
            <a:off x="11465731" y="569454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03188" y="51594"/>
                </a:moveTo>
                <a:cubicBezTo>
                  <a:pt x="103188" y="62979"/>
                  <a:pt x="99492" y="73496"/>
                  <a:pt x="93266" y="82029"/>
                </a:cubicBezTo>
                <a:lnTo>
                  <a:pt x="124668" y="113457"/>
                </a:lnTo>
                <a:cubicBezTo>
                  <a:pt x="127769" y="116557"/>
                  <a:pt x="127769" y="121593"/>
                  <a:pt x="124668" y="124693"/>
                </a:cubicBezTo>
                <a:cubicBezTo>
                  <a:pt x="121568" y="127794"/>
                  <a:pt x="116532" y="127794"/>
                  <a:pt x="113432" y="124693"/>
                </a:cubicBezTo>
                <a:lnTo>
                  <a:pt x="82029" y="93266"/>
                </a:lnTo>
                <a:cubicBezTo>
                  <a:pt x="73496" y="99492"/>
                  <a:pt x="62979" y="103188"/>
                  <a:pt x="51594" y="103188"/>
                </a:cubicBezTo>
                <a:cubicBezTo>
                  <a:pt x="23093" y="103188"/>
                  <a:pt x="0" y="80094"/>
                  <a:pt x="0" y="51594"/>
                </a:cubicBezTo>
                <a:cubicBezTo>
                  <a:pt x="0" y="23093"/>
                  <a:pt x="23093" y="0"/>
                  <a:pt x="51594" y="0"/>
                </a:cubicBezTo>
                <a:cubicBezTo>
                  <a:pt x="80094" y="0"/>
                  <a:pt x="103188" y="23093"/>
                  <a:pt x="103188" y="51594"/>
                </a:cubicBezTo>
                <a:close/>
                <a:moveTo>
                  <a:pt x="51594" y="87313"/>
                </a:moveTo>
                <a:cubicBezTo>
                  <a:pt x="71307" y="87313"/>
                  <a:pt x="87313" y="71307"/>
                  <a:pt x="87313" y="51594"/>
                </a:cubicBezTo>
                <a:cubicBezTo>
                  <a:pt x="87313" y="31880"/>
                  <a:pt x="71307" y="15875"/>
                  <a:pt x="51594" y="15875"/>
                </a:cubicBezTo>
                <a:cubicBezTo>
                  <a:pt x="31880" y="15875"/>
                  <a:pt x="15875" y="31880"/>
                  <a:pt x="15875" y="51594"/>
                </a:cubicBezTo>
                <a:cubicBezTo>
                  <a:pt x="15875" y="71307"/>
                  <a:pt x="31880" y="87313"/>
                  <a:pt x="51594" y="87313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1" name="Shape 49"/>
          <p:cNvSpPr/>
          <p:nvPr/>
        </p:nvSpPr>
        <p:spPr>
          <a:xfrm>
            <a:off x="317475" y="6190324"/>
            <a:ext cx="11557000" cy="698500"/>
          </a:xfrm>
          <a:custGeom>
            <a:avLst/>
            <a:gdLst/>
            <a:ahLst/>
            <a:cxnLst/>
            <a:rect l="l" t="t" r="r" b="b"/>
            <a:pathLst>
              <a:path w="11557000" h="698500">
                <a:moveTo>
                  <a:pt x="63501" y="0"/>
                </a:moveTo>
                <a:lnTo>
                  <a:pt x="11493499" y="0"/>
                </a:lnTo>
                <a:cubicBezTo>
                  <a:pt x="11528570" y="0"/>
                  <a:pt x="11557000" y="28430"/>
                  <a:pt x="11557000" y="63501"/>
                </a:cubicBezTo>
                <a:lnTo>
                  <a:pt x="11557000" y="634999"/>
                </a:lnTo>
                <a:cubicBezTo>
                  <a:pt x="11557000" y="670070"/>
                  <a:pt x="11528570" y="698500"/>
                  <a:pt x="11493499" y="698500"/>
                </a:cubicBezTo>
                <a:lnTo>
                  <a:pt x="63501" y="698500"/>
                </a:lnTo>
                <a:cubicBezTo>
                  <a:pt x="28430" y="698500"/>
                  <a:pt x="0" y="670070"/>
                  <a:pt x="0" y="63499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52" name="Shape 50"/>
          <p:cNvSpPr/>
          <p:nvPr/>
        </p:nvSpPr>
        <p:spPr>
          <a:xfrm>
            <a:off x="476165" y="6420368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9062" y="238125"/>
                </a:moveTo>
                <a:cubicBezTo>
                  <a:pt x="184775" y="238125"/>
                  <a:pt x="238125" y="184775"/>
                  <a:pt x="238125" y="119062"/>
                </a:cubicBezTo>
                <a:cubicBezTo>
                  <a:pt x="238125" y="53350"/>
                  <a:pt x="184775" y="0"/>
                  <a:pt x="119062" y="0"/>
                </a:cubicBezTo>
                <a:cubicBezTo>
                  <a:pt x="53350" y="0"/>
                  <a:pt x="0" y="53350"/>
                  <a:pt x="0" y="119062"/>
                </a:cubicBezTo>
                <a:cubicBezTo>
                  <a:pt x="0" y="184775"/>
                  <a:pt x="53350" y="238125"/>
                  <a:pt x="119062" y="238125"/>
                </a:cubicBezTo>
                <a:close/>
                <a:moveTo>
                  <a:pt x="142642" y="151200"/>
                </a:moveTo>
                <a:lnTo>
                  <a:pt x="75530" y="177012"/>
                </a:lnTo>
                <a:cubicBezTo>
                  <a:pt x="66508" y="180501"/>
                  <a:pt x="57624" y="171617"/>
                  <a:pt x="61113" y="162595"/>
                </a:cubicBezTo>
                <a:lnTo>
                  <a:pt x="86925" y="95483"/>
                </a:lnTo>
                <a:cubicBezTo>
                  <a:pt x="88460" y="91529"/>
                  <a:pt x="91529" y="88460"/>
                  <a:pt x="95483" y="86925"/>
                </a:cubicBezTo>
                <a:lnTo>
                  <a:pt x="162595" y="61113"/>
                </a:lnTo>
                <a:cubicBezTo>
                  <a:pt x="171617" y="57624"/>
                  <a:pt x="180501" y="66508"/>
                  <a:pt x="177012" y="75530"/>
                </a:cubicBezTo>
                <a:lnTo>
                  <a:pt x="151200" y="142642"/>
                </a:lnTo>
                <a:cubicBezTo>
                  <a:pt x="149712" y="146596"/>
                  <a:pt x="146596" y="149665"/>
                  <a:pt x="142642" y="151200"/>
                </a:cubicBezTo>
                <a:close/>
                <a:moveTo>
                  <a:pt x="133945" y="119062"/>
                </a:moveTo>
                <a:cubicBezTo>
                  <a:pt x="133945" y="110848"/>
                  <a:pt x="127277" y="104180"/>
                  <a:pt x="119062" y="104180"/>
                </a:cubicBezTo>
                <a:cubicBezTo>
                  <a:pt x="110848" y="104180"/>
                  <a:pt x="104180" y="110848"/>
                  <a:pt x="104180" y="119062"/>
                </a:cubicBezTo>
                <a:cubicBezTo>
                  <a:pt x="104180" y="127277"/>
                  <a:pt x="110848" y="133945"/>
                  <a:pt x="119062" y="133945"/>
                </a:cubicBezTo>
                <a:cubicBezTo>
                  <a:pt x="127277" y="133945"/>
                  <a:pt x="133945" y="127277"/>
                  <a:pt x="133945" y="11906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3" name="Text 51"/>
          <p:cNvSpPr/>
          <p:nvPr/>
        </p:nvSpPr>
        <p:spPr>
          <a:xfrm>
            <a:off x="869011" y="6317262"/>
            <a:ext cx="10953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Navigation Benefits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69011" y="6571204"/>
            <a:ext cx="10945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Table of Contents provides structured browsing while Glossary offers quick term lookup. Both features help users understand SWMM terminology and find relevant sections efficiently.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6200"/>
          </a:xfrm>
          <a:custGeom>
            <a:avLst/>
            <a:gdLst/>
            <a:ahLst/>
            <a:cxnLst/>
            <a:rect l="l" t="t" r="r" b="b"/>
            <a:pathLst>
              <a:path w="12192000" h="76200">
                <a:moveTo>
                  <a:pt x="0" y="0"/>
                </a:moveTo>
                <a:lnTo>
                  <a:pt x="12192000" y="0"/>
                </a:lnTo>
                <a:lnTo>
                  <a:pt x="12192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" name="Shape 1"/>
          <p:cNvSpPr/>
          <p:nvPr/>
        </p:nvSpPr>
        <p:spPr>
          <a:xfrm>
            <a:off x="10246976" y="4913018"/>
            <a:ext cx="1148575" cy="1148575"/>
          </a:xfrm>
          <a:custGeom>
            <a:avLst/>
            <a:gdLst/>
            <a:ahLst/>
            <a:cxnLst/>
            <a:rect l="l" t="t" r="r" b="b"/>
            <a:pathLst>
              <a:path w="1148575" h="1148575">
                <a:moveTo>
                  <a:pt x="574288" y="0"/>
                </a:moveTo>
                <a:lnTo>
                  <a:pt x="574288" y="0"/>
                </a:lnTo>
                <a:cubicBezTo>
                  <a:pt x="891458" y="0"/>
                  <a:pt x="1148575" y="257117"/>
                  <a:pt x="1148575" y="574288"/>
                </a:cubicBezTo>
                <a:lnTo>
                  <a:pt x="1148575" y="574288"/>
                </a:lnTo>
                <a:cubicBezTo>
                  <a:pt x="1148575" y="891458"/>
                  <a:pt x="891458" y="1148575"/>
                  <a:pt x="574288" y="1148575"/>
                </a:cubicBezTo>
                <a:lnTo>
                  <a:pt x="574288" y="1148575"/>
                </a:lnTo>
                <a:cubicBezTo>
                  <a:pt x="257117" y="1148575"/>
                  <a:pt x="0" y="891458"/>
                  <a:pt x="0" y="574288"/>
                </a:cubicBezTo>
                <a:lnTo>
                  <a:pt x="0" y="574288"/>
                </a:lnTo>
                <a:cubicBezTo>
                  <a:pt x="0" y="257117"/>
                  <a:pt x="257117" y="0"/>
                  <a:pt x="57428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6334">
            <a:solidFill>
              <a:srgbClr val="1E3A5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80970" y="914419"/>
            <a:ext cx="1495425" cy="304800"/>
          </a:xfrm>
          <a:custGeom>
            <a:avLst/>
            <a:gdLst/>
            <a:ahLst/>
            <a:cxnLst/>
            <a:rect l="l" t="t" r="r" b="b"/>
            <a:pathLst>
              <a:path w="1495425" h="304800">
                <a:moveTo>
                  <a:pt x="0" y="0"/>
                </a:moveTo>
                <a:lnTo>
                  <a:pt x="1495425" y="0"/>
                </a:lnTo>
                <a:lnTo>
                  <a:pt x="149542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" name="Text 3"/>
          <p:cNvSpPr/>
          <p:nvPr/>
        </p:nvSpPr>
        <p:spPr>
          <a:xfrm>
            <a:off x="533298" y="952500"/>
            <a:ext cx="1266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 / INTERFACE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0970" y="1295316"/>
            <a:ext cx="5276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Footer &amp; Data Attribution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833570" y="380972"/>
            <a:ext cx="29337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5000" b="1" dirty="0">
                <a:solidFill>
                  <a:srgbClr val="C75B4A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0970" y="2438298"/>
            <a:ext cx="11430000" cy="1457325"/>
          </a:xfrm>
          <a:custGeom>
            <a:avLst/>
            <a:gdLst/>
            <a:ahLst/>
            <a:cxnLst/>
            <a:rect l="l" t="t" r="r" b="b"/>
            <a:pathLst>
              <a:path w="11430000" h="1457325">
                <a:moveTo>
                  <a:pt x="114298" y="0"/>
                </a:moveTo>
                <a:lnTo>
                  <a:pt x="11315702" y="0"/>
                </a:lnTo>
                <a:cubicBezTo>
                  <a:pt x="11378785" y="0"/>
                  <a:pt x="11430000" y="51215"/>
                  <a:pt x="11430000" y="114298"/>
                </a:cubicBezTo>
                <a:lnTo>
                  <a:pt x="11430000" y="1343027"/>
                </a:lnTo>
                <a:cubicBezTo>
                  <a:pt x="11430000" y="1406110"/>
                  <a:pt x="11378785" y="1457325"/>
                  <a:pt x="11315702" y="1457325"/>
                </a:cubicBezTo>
                <a:lnTo>
                  <a:pt x="114298" y="1457325"/>
                </a:lnTo>
                <a:cubicBezTo>
                  <a:pt x="51215" y="1457325"/>
                  <a:pt x="0" y="1406110"/>
                  <a:pt x="0" y="13430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1E3A5F"/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47573" y="2590623"/>
            <a:ext cx="2838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53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95198" y="3009677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266991" y="2590623"/>
            <a:ext cx="2838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631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314616" y="3009677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86409" y="2590623"/>
            <a:ext cx="2838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251K+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134034" y="3009677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words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905827" y="2590623"/>
            <a:ext cx="2838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953452" y="3009677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33298" y="3392983"/>
            <a:ext cx="11125200" cy="4817"/>
          </a:xfrm>
          <a:custGeom>
            <a:avLst/>
            <a:gdLst/>
            <a:ahLst/>
            <a:cxnLst/>
            <a:rect l="l" t="t" r="r" b="b"/>
            <a:pathLst>
              <a:path w="11125200" h="4817">
                <a:moveTo>
                  <a:pt x="0" y="0"/>
                </a:moveTo>
                <a:lnTo>
                  <a:pt x="11125200" y="0"/>
                </a:lnTo>
                <a:lnTo>
                  <a:pt x="11125200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8" name="Text 16"/>
          <p:cNvSpPr/>
          <p:nvPr/>
        </p:nvSpPr>
        <p:spPr>
          <a:xfrm>
            <a:off x="533298" y="3604840"/>
            <a:ext cx="3009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5F1EB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source: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61873" y="3867122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33350" y="61258"/>
                </a:moveTo>
                <a:cubicBezTo>
                  <a:pt x="128945" y="64175"/>
                  <a:pt x="123885" y="66526"/>
                  <a:pt x="118616" y="68401"/>
                </a:cubicBezTo>
                <a:cubicBezTo>
                  <a:pt x="104626" y="73402"/>
                  <a:pt x="86261" y="76200"/>
                  <a:pt x="66675" y="76200"/>
                </a:cubicBezTo>
                <a:cubicBezTo>
                  <a:pt x="47089" y="76200"/>
                  <a:pt x="28694" y="73372"/>
                  <a:pt x="14734" y="68401"/>
                </a:cubicBezTo>
                <a:cubicBezTo>
                  <a:pt x="9495" y="66526"/>
                  <a:pt x="4405" y="64175"/>
                  <a:pt x="0" y="61258"/>
                </a:cubicBezTo>
                <a:lnTo>
                  <a:pt x="0" y="85725"/>
                </a:lnTo>
                <a:cubicBezTo>
                  <a:pt x="0" y="98881"/>
                  <a:pt x="29855" y="109537"/>
                  <a:pt x="66675" y="109537"/>
                </a:cubicBezTo>
                <a:cubicBezTo>
                  <a:pt x="103495" y="109537"/>
                  <a:pt x="133350" y="98881"/>
                  <a:pt x="133350" y="85725"/>
                </a:cubicBezTo>
                <a:lnTo>
                  <a:pt x="133350" y="61258"/>
                </a:lnTo>
                <a:close/>
                <a:moveTo>
                  <a:pt x="133350" y="38100"/>
                </a:moveTo>
                <a:lnTo>
                  <a:pt x="133350" y="23813"/>
                </a:lnTo>
                <a:cubicBezTo>
                  <a:pt x="133350" y="10656"/>
                  <a:pt x="103495" y="0"/>
                  <a:pt x="66675" y="0"/>
                </a:cubicBezTo>
                <a:cubicBezTo>
                  <a:pt x="29855" y="0"/>
                  <a:pt x="0" y="10656"/>
                  <a:pt x="0" y="23813"/>
                </a:cubicBezTo>
                <a:lnTo>
                  <a:pt x="0" y="38100"/>
                </a:lnTo>
                <a:cubicBezTo>
                  <a:pt x="0" y="51256"/>
                  <a:pt x="29855" y="61912"/>
                  <a:pt x="66675" y="61912"/>
                </a:cubicBezTo>
                <a:cubicBezTo>
                  <a:pt x="103495" y="61912"/>
                  <a:pt x="133350" y="51256"/>
                  <a:pt x="133350" y="38100"/>
                </a:cubicBezTo>
                <a:close/>
                <a:moveTo>
                  <a:pt x="118616" y="116026"/>
                </a:moveTo>
                <a:cubicBezTo>
                  <a:pt x="104656" y="120997"/>
                  <a:pt x="86291" y="123825"/>
                  <a:pt x="66675" y="123825"/>
                </a:cubicBezTo>
                <a:cubicBezTo>
                  <a:pt x="47059" y="123825"/>
                  <a:pt x="28694" y="120997"/>
                  <a:pt x="14734" y="116026"/>
                </a:cubicBezTo>
                <a:cubicBezTo>
                  <a:pt x="9495" y="114151"/>
                  <a:pt x="4405" y="111800"/>
                  <a:pt x="0" y="108883"/>
                </a:cubicBezTo>
                <a:lnTo>
                  <a:pt x="0" y="128588"/>
                </a:lnTo>
                <a:cubicBezTo>
                  <a:pt x="0" y="141744"/>
                  <a:pt x="29855" y="152400"/>
                  <a:pt x="66675" y="152400"/>
                </a:cubicBezTo>
                <a:cubicBezTo>
                  <a:pt x="103495" y="152400"/>
                  <a:pt x="133350" y="141744"/>
                  <a:pt x="133350" y="128588"/>
                </a:cubicBezTo>
                <a:lnTo>
                  <a:pt x="133350" y="108883"/>
                </a:lnTo>
                <a:cubicBezTo>
                  <a:pt x="128945" y="111800"/>
                  <a:pt x="123885" y="114151"/>
                  <a:pt x="118616" y="116026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0" name="Text 18"/>
          <p:cNvSpPr/>
          <p:nvPr/>
        </p:nvSpPr>
        <p:spPr>
          <a:xfrm>
            <a:off x="752373" y="3833403"/>
            <a:ext cx="2800573" cy="221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Scott Jeffers' SWMM Manual Collection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707721" y="3604840"/>
            <a:ext cx="4817" cy="457200"/>
          </a:xfrm>
          <a:custGeom>
            <a:avLst/>
            <a:gdLst/>
            <a:ahLst/>
            <a:cxnLst/>
            <a:rect l="l" t="t" r="r" b="b"/>
            <a:pathLst>
              <a:path w="4817" h="457200">
                <a:moveTo>
                  <a:pt x="0" y="0"/>
                </a:moveTo>
                <a:lnTo>
                  <a:pt x="4817" y="0"/>
                </a:lnTo>
                <a:lnTo>
                  <a:pt x="4817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2" name="Text 20"/>
          <p:cNvSpPr/>
          <p:nvPr/>
        </p:nvSpPr>
        <p:spPr>
          <a:xfrm>
            <a:off x="3938696" y="3604840"/>
            <a:ext cx="1371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5F1EB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Preview source: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948221" y="3867122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07394" y="357"/>
                </a:moveTo>
                <a:cubicBezTo>
                  <a:pt x="102334" y="-1101"/>
                  <a:pt x="97066" y="1845"/>
                  <a:pt x="95607" y="6906"/>
                </a:cubicBezTo>
                <a:lnTo>
                  <a:pt x="57507" y="140256"/>
                </a:lnTo>
                <a:cubicBezTo>
                  <a:pt x="56049" y="145316"/>
                  <a:pt x="58995" y="150584"/>
                  <a:pt x="64056" y="152043"/>
                </a:cubicBezTo>
                <a:cubicBezTo>
                  <a:pt x="69116" y="153501"/>
                  <a:pt x="74384" y="150555"/>
                  <a:pt x="75843" y="145494"/>
                </a:cubicBezTo>
                <a:lnTo>
                  <a:pt x="113943" y="12144"/>
                </a:lnTo>
                <a:cubicBezTo>
                  <a:pt x="115401" y="7084"/>
                  <a:pt x="112455" y="1816"/>
                  <a:pt x="107394" y="357"/>
                </a:cubicBezTo>
                <a:close/>
                <a:moveTo>
                  <a:pt x="126623" y="40868"/>
                </a:moveTo>
                <a:cubicBezTo>
                  <a:pt x="122902" y="44589"/>
                  <a:pt x="122902" y="50631"/>
                  <a:pt x="126623" y="54352"/>
                </a:cubicBezTo>
                <a:lnTo>
                  <a:pt x="148471" y="76200"/>
                </a:lnTo>
                <a:lnTo>
                  <a:pt x="126623" y="98048"/>
                </a:lnTo>
                <a:cubicBezTo>
                  <a:pt x="122902" y="101769"/>
                  <a:pt x="122902" y="107811"/>
                  <a:pt x="126623" y="111532"/>
                </a:cubicBezTo>
                <a:cubicBezTo>
                  <a:pt x="130344" y="115253"/>
                  <a:pt x="136386" y="115253"/>
                  <a:pt x="140107" y="111532"/>
                </a:cubicBezTo>
                <a:lnTo>
                  <a:pt x="168682" y="82957"/>
                </a:lnTo>
                <a:cubicBezTo>
                  <a:pt x="172403" y="79236"/>
                  <a:pt x="172403" y="73194"/>
                  <a:pt x="168682" y="69473"/>
                </a:cubicBezTo>
                <a:lnTo>
                  <a:pt x="140107" y="40898"/>
                </a:lnTo>
                <a:cubicBezTo>
                  <a:pt x="136386" y="37177"/>
                  <a:pt x="130344" y="37177"/>
                  <a:pt x="126623" y="40898"/>
                </a:cubicBezTo>
                <a:close/>
                <a:moveTo>
                  <a:pt x="44857" y="40868"/>
                </a:moveTo>
                <a:cubicBezTo>
                  <a:pt x="41136" y="37147"/>
                  <a:pt x="35094" y="37147"/>
                  <a:pt x="31373" y="40868"/>
                </a:cubicBezTo>
                <a:lnTo>
                  <a:pt x="2798" y="69443"/>
                </a:lnTo>
                <a:cubicBezTo>
                  <a:pt x="-923" y="73164"/>
                  <a:pt x="-923" y="79206"/>
                  <a:pt x="2798" y="82927"/>
                </a:cubicBezTo>
                <a:lnTo>
                  <a:pt x="31373" y="111502"/>
                </a:lnTo>
                <a:cubicBezTo>
                  <a:pt x="35094" y="115223"/>
                  <a:pt x="41136" y="115223"/>
                  <a:pt x="44857" y="111502"/>
                </a:cubicBezTo>
                <a:cubicBezTo>
                  <a:pt x="48578" y="107781"/>
                  <a:pt x="48578" y="101739"/>
                  <a:pt x="44857" y="98018"/>
                </a:cubicBezTo>
                <a:lnTo>
                  <a:pt x="23009" y="76200"/>
                </a:lnTo>
                <a:lnTo>
                  <a:pt x="44827" y="54352"/>
                </a:lnTo>
                <a:cubicBezTo>
                  <a:pt x="48548" y="50631"/>
                  <a:pt x="48548" y="44589"/>
                  <a:pt x="44827" y="40868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4" name="Text 22"/>
          <p:cNvSpPr/>
          <p:nvPr/>
        </p:nvSpPr>
        <p:spPr>
          <a:xfrm>
            <a:off x="4157771" y="3833403"/>
            <a:ext cx="1158308" cy="221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View on GitHub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635198" y="3509637"/>
            <a:ext cx="3019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F5F1EB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Created by: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625673" y="3738200"/>
            <a:ext cx="3028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Robert Dickinson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635198" y="3966772"/>
            <a:ext cx="3019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F5F1EB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from Scott Jeffers' SWMM Manual Collection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97828" y="4048423"/>
            <a:ext cx="3693508" cy="1485900"/>
          </a:xfrm>
          <a:custGeom>
            <a:avLst/>
            <a:gdLst/>
            <a:ahLst/>
            <a:cxnLst/>
            <a:rect l="l" t="t" r="r" b="b"/>
            <a:pathLst>
              <a:path w="3693508" h="1485900">
                <a:moveTo>
                  <a:pt x="33717" y="0"/>
                </a:moveTo>
                <a:lnTo>
                  <a:pt x="3617311" y="0"/>
                </a:lnTo>
                <a:cubicBezTo>
                  <a:pt x="3659394" y="0"/>
                  <a:pt x="3693508" y="34115"/>
                  <a:pt x="3693508" y="76197"/>
                </a:cubicBezTo>
                <a:lnTo>
                  <a:pt x="3693508" y="1409703"/>
                </a:lnTo>
                <a:cubicBezTo>
                  <a:pt x="3693508" y="1451785"/>
                  <a:pt x="3659394" y="1485900"/>
                  <a:pt x="3617311" y="1485900"/>
                </a:cubicBezTo>
                <a:lnTo>
                  <a:pt x="33717" y="1485900"/>
                </a:lnTo>
                <a:cubicBezTo>
                  <a:pt x="15096" y="1485900"/>
                  <a:pt x="0" y="1470804"/>
                  <a:pt x="0" y="14521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397828" y="4048423"/>
            <a:ext cx="33717" cy="1485900"/>
          </a:xfrm>
          <a:custGeom>
            <a:avLst/>
            <a:gdLst/>
            <a:ahLst/>
            <a:cxnLst/>
            <a:rect l="l" t="t" r="r" b="b"/>
            <a:pathLst>
              <a:path w="33717" h="1485900">
                <a:moveTo>
                  <a:pt x="33717" y="0"/>
                </a:moveTo>
                <a:lnTo>
                  <a:pt x="33717" y="0"/>
                </a:lnTo>
                <a:lnTo>
                  <a:pt x="33717" y="1485900"/>
                </a:lnTo>
                <a:lnTo>
                  <a:pt x="33717" y="1485900"/>
                </a:lnTo>
                <a:cubicBezTo>
                  <a:pt x="15096" y="1485900"/>
                  <a:pt x="0" y="1470804"/>
                  <a:pt x="0" y="14521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0" name="Shape 28"/>
          <p:cNvSpPr/>
          <p:nvPr/>
        </p:nvSpPr>
        <p:spPr>
          <a:xfrm>
            <a:off x="567014" y="420075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1" name="Shape 29"/>
          <p:cNvSpPr/>
          <p:nvPr/>
        </p:nvSpPr>
        <p:spPr>
          <a:xfrm>
            <a:off x="669378" y="430551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0716" y="10716"/>
                </a:moveTo>
                <a:cubicBezTo>
                  <a:pt x="16643" y="10716"/>
                  <a:pt x="21431" y="15504"/>
                  <a:pt x="21431" y="21431"/>
                </a:cubicBezTo>
                <a:lnTo>
                  <a:pt x="21431" y="133945"/>
                </a:lnTo>
                <a:cubicBezTo>
                  <a:pt x="21431" y="136892"/>
                  <a:pt x="23842" y="139303"/>
                  <a:pt x="26789" y="139303"/>
                </a:cubicBezTo>
                <a:lnTo>
                  <a:pt x="160734" y="139303"/>
                </a:lnTo>
                <a:cubicBezTo>
                  <a:pt x="166661" y="139303"/>
                  <a:pt x="171450" y="144092"/>
                  <a:pt x="171450" y="150019"/>
                </a:cubicBezTo>
                <a:cubicBezTo>
                  <a:pt x="171450" y="155946"/>
                  <a:pt x="166661" y="160734"/>
                  <a:pt x="160734" y="160734"/>
                </a:cubicBezTo>
                <a:lnTo>
                  <a:pt x="26789" y="160734"/>
                </a:lnTo>
                <a:cubicBezTo>
                  <a:pt x="11988" y="160734"/>
                  <a:pt x="0" y="148746"/>
                  <a:pt x="0" y="133945"/>
                </a:cubicBezTo>
                <a:lnTo>
                  <a:pt x="0" y="21431"/>
                </a:lnTo>
                <a:cubicBezTo>
                  <a:pt x="0" y="15504"/>
                  <a:pt x="4789" y="10716"/>
                  <a:pt x="10716" y="10716"/>
                </a:cubicBezTo>
                <a:close/>
                <a:moveTo>
                  <a:pt x="42863" y="32147"/>
                </a:moveTo>
                <a:cubicBezTo>
                  <a:pt x="42863" y="26220"/>
                  <a:pt x="47651" y="21431"/>
                  <a:pt x="53578" y="21431"/>
                </a:cubicBezTo>
                <a:lnTo>
                  <a:pt x="117872" y="21431"/>
                </a:lnTo>
                <a:cubicBezTo>
                  <a:pt x="123799" y="21431"/>
                  <a:pt x="128588" y="26220"/>
                  <a:pt x="128588" y="32147"/>
                </a:cubicBezTo>
                <a:cubicBezTo>
                  <a:pt x="128588" y="38074"/>
                  <a:pt x="123799" y="42863"/>
                  <a:pt x="117872" y="42863"/>
                </a:cubicBezTo>
                <a:lnTo>
                  <a:pt x="53578" y="42863"/>
                </a:lnTo>
                <a:cubicBezTo>
                  <a:pt x="47651" y="42863"/>
                  <a:pt x="42863" y="38074"/>
                  <a:pt x="42863" y="32147"/>
                </a:cubicBezTo>
                <a:close/>
                <a:moveTo>
                  <a:pt x="53578" y="58936"/>
                </a:moveTo>
                <a:lnTo>
                  <a:pt x="96441" y="58936"/>
                </a:lnTo>
                <a:cubicBezTo>
                  <a:pt x="102368" y="58936"/>
                  <a:pt x="107156" y="63724"/>
                  <a:pt x="107156" y="69652"/>
                </a:cubicBezTo>
                <a:cubicBezTo>
                  <a:pt x="107156" y="75579"/>
                  <a:pt x="102368" y="80367"/>
                  <a:pt x="96441" y="80367"/>
                </a:cubicBezTo>
                <a:lnTo>
                  <a:pt x="53578" y="80367"/>
                </a:lnTo>
                <a:cubicBezTo>
                  <a:pt x="47651" y="80367"/>
                  <a:pt x="42863" y="75579"/>
                  <a:pt x="42863" y="69652"/>
                </a:cubicBezTo>
                <a:cubicBezTo>
                  <a:pt x="42863" y="63724"/>
                  <a:pt x="47651" y="58936"/>
                  <a:pt x="53578" y="58936"/>
                </a:cubicBezTo>
                <a:close/>
                <a:moveTo>
                  <a:pt x="53578" y="96441"/>
                </a:moveTo>
                <a:lnTo>
                  <a:pt x="139303" y="96441"/>
                </a:lnTo>
                <a:cubicBezTo>
                  <a:pt x="145230" y="96441"/>
                  <a:pt x="150019" y="101229"/>
                  <a:pt x="150019" y="107156"/>
                </a:cubicBezTo>
                <a:cubicBezTo>
                  <a:pt x="150019" y="113083"/>
                  <a:pt x="145230" y="117872"/>
                  <a:pt x="139303" y="117872"/>
                </a:cubicBezTo>
                <a:lnTo>
                  <a:pt x="53578" y="117872"/>
                </a:lnTo>
                <a:cubicBezTo>
                  <a:pt x="47651" y="117872"/>
                  <a:pt x="42863" y="113083"/>
                  <a:pt x="42863" y="107156"/>
                </a:cubicBezTo>
                <a:cubicBezTo>
                  <a:pt x="42863" y="101229"/>
                  <a:pt x="47651" y="96441"/>
                  <a:pt x="53578" y="96441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2" name="Text 30"/>
          <p:cNvSpPr/>
          <p:nvPr/>
        </p:nvSpPr>
        <p:spPr>
          <a:xfrm>
            <a:off x="1024148" y="4257880"/>
            <a:ext cx="139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Statistics Display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67014" y="4695974"/>
            <a:ext cx="3448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Prominent display of key metrics reinforces the app's comprehensiveness and helps users understand the scope of searchable content.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258554" y="4048423"/>
            <a:ext cx="3693508" cy="1485900"/>
          </a:xfrm>
          <a:custGeom>
            <a:avLst/>
            <a:gdLst/>
            <a:ahLst/>
            <a:cxnLst/>
            <a:rect l="l" t="t" r="r" b="b"/>
            <a:pathLst>
              <a:path w="3693508" h="1485900">
                <a:moveTo>
                  <a:pt x="33717" y="0"/>
                </a:moveTo>
                <a:lnTo>
                  <a:pt x="3617311" y="0"/>
                </a:lnTo>
                <a:cubicBezTo>
                  <a:pt x="3659394" y="0"/>
                  <a:pt x="3693508" y="34115"/>
                  <a:pt x="3693508" y="76197"/>
                </a:cubicBezTo>
                <a:lnTo>
                  <a:pt x="3693508" y="1409703"/>
                </a:lnTo>
                <a:cubicBezTo>
                  <a:pt x="3693508" y="1451785"/>
                  <a:pt x="3659394" y="1485900"/>
                  <a:pt x="3617311" y="1485900"/>
                </a:cubicBezTo>
                <a:lnTo>
                  <a:pt x="33717" y="1485900"/>
                </a:lnTo>
                <a:cubicBezTo>
                  <a:pt x="15096" y="1485900"/>
                  <a:pt x="0" y="1470804"/>
                  <a:pt x="0" y="14521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4258554" y="4048423"/>
            <a:ext cx="33717" cy="1485900"/>
          </a:xfrm>
          <a:custGeom>
            <a:avLst/>
            <a:gdLst/>
            <a:ahLst/>
            <a:cxnLst/>
            <a:rect l="l" t="t" r="r" b="b"/>
            <a:pathLst>
              <a:path w="33717" h="1485900">
                <a:moveTo>
                  <a:pt x="33717" y="0"/>
                </a:moveTo>
                <a:lnTo>
                  <a:pt x="33717" y="0"/>
                </a:lnTo>
                <a:lnTo>
                  <a:pt x="33717" y="1485900"/>
                </a:lnTo>
                <a:lnTo>
                  <a:pt x="33717" y="1485900"/>
                </a:lnTo>
                <a:cubicBezTo>
                  <a:pt x="15096" y="1485900"/>
                  <a:pt x="0" y="1470804"/>
                  <a:pt x="0" y="14521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6" name="Shape 34"/>
          <p:cNvSpPr/>
          <p:nvPr/>
        </p:nvSpPr>
        <p:spPr>
          <a:xfrm>
            <a:off x="4427740" y="420075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7" name="Shape 35"/>
          <p:cNvSpPr/>
          <p:nvPr/>
        </p:nvSpPr>
        <p:spPr>
          <a:xfrm>
            <a:off x="4519388" y="4305514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90045" y="17815"/>
                </a:moveTo>
                <a:lnTo>
                  <a:pt x="51000" y="61213"/>
                </a:lnTo>
                <a:cubicBezTo>
                  <a:pt x="49459" y="62921"/>
                  <a:pt x="49526" y="65566"/>
                  <a:pt x="51167" y="67207"/>
                </a:cubicBezTo>
                <a:cubicBezTo>
                  <a:pt x="61380" y="77420"/>
                  <a:pt x="77956" y="77420"/>
                  <a:pt x="88170" y="67207"/>
                </a:cubicBezTo>
                <a:lnTo>
                  <a:pt x="98818" y="56558"/>
                </a:lnTo>
                <a:cubicBezTo>
                  <a:pt x="100225" y="55152"/>
                  <a:pt x="101999" y="54382"/>
                  <a:pt x="103808" y="54248"/>
                </a:cubicBezTo>
                <a:cubicBezTo>
                  <a:pt x="106085" y="54047"/>
                  <a:pt x="108429" y="54817"/>
                  <a:pt x="110170" y="56558"/>
                </a:cubicBezTo>
                <a:lnTo>
                  <a:pt x="169307" y="115193"/>
                </a:lnTo>
                <a:lnTo>
                  <a:pt x="192881" y="96441"/>
                </a:lnTo>
                <a:lnTo>
                  <a:pt x="192881" y="0"/>
                </a:lnTo>
                <a:lnTo>
                  <a:pt x="155377" y="21431"/>
                </a:lnTo>
                <a:lnTo>
                  <a:pt x="147407" y="16107"/>
                </a:lnTo>
                <a:cubicBezTo>
                  <a:pt x="142116" y="12591"/>
                  <a:pt x="135921" y="10716"/>
                  <a:pt x="129559" y="10716"/>
                </a:cubicBezTo>
                <a:lnTo>
                  <a:pt x="105984" y="10716"/>
                </a:lnTo>
                <a:cubicBezTo>
                  <a:pt x="105616" y="10716"/>
                  <a:pt x="105214" y="10716"/>
                  <a:pt x="104846" y="10749"/>
                </a:cubicBezTo>
                <a:cubicBezTo>
                  <a:pt x="99187" y="11050"/>
                  <a:pt x="93862" y="13595"/>
                  <a:pt x="90045" y="17815"/>
                </a:cubicBezTo>
                <a:close/>
                <a:moveTo>
                  <a:pt x="39045" y="50464"/>
                </a:moveTo>
                <a:lnTo>
                  <a:pt x="74808" y="10716"/>
                </a:lnTo>
                <a:lnTo>
                  <a:pt x="61548" y="10716"/>
                </a:lnTo>
                <a:cubicBezTo>
                  <a:pt x="53009" y="10716"/>
                  <a:pt x="44838" y="14098"/>
                  <a:pt x="38811" y="20125"/>
                </a:cubicBezTo>
                <a:lnTo>
                  <a:pt x="0" y="64294"/>
                </a:lnTo>
                <a:lnTo>
                  <a:pt x="0" y="182166"/>
                </a:lnTo>
                <a:lnTo>
                  <a:pt x="48220" y="136624"/>
                </a:lnTo>
                <a:lnTo>
                  <a:pt x="52373" y="140073"/>
                </a:lnTo>
                <a:cubicBezTo>
                  <a:pt x="60074" y="146503"/>
                  <a:pt x="69786" y="150019"/>
                  <a:pt x="79798" y="150019"/>
                </a:cubicBezTo>
                <a:lnTo>
                  <a:pt x="85055" y="150019"/>
                </a:lnTo>
                <a:lnTo>
                  <a:pt x="82711" y="147675"/>
                </a:lnTo>
                <a:cubicBezTo>
                  <a:pt x="79564" y="144527"/>
                  <a:pt x="79564" y="139437"/>
                  <a:pt x="82711" y="136323"/>
                </a:cubicBezTo>
                <a:cubicBezTo>
                  <a:pt x="85859" y="133209"/>
                  <a:pt x="90949" y="133175"/>
                  <a:pt x="94063" y="136323"/>
                </a:cubicBezTo>
                <a:lnTo>
                  <a:pt x="107792" y="150052"/>
                </a:lnTo>
                <a:lnTo>
                  <a:pt x="110806" y="150052"/>
                </a:lnTo>
                <a:cubicBezTo>
                  <a:pt x="117202" y="150052"/>
                  <a:pt x="123464" y="148612"/>
                  <a:pt x="129157" y="145933"/>
                </a:cubicBezTo>
                <a:lnTo>
                  <a:pt x="120216" y="136959"/>
                </a:lnTo>
                <a:cubicBezTo>
                  <a:pt x="117068" y="133811"/>
                  <a:pt x="117068" y="128721"/>
                  <a:pt x="120216" y="125607"/>
                </a:cubicBezTo>
                <a:cubicBezTo>
                  <a:pt x="123364" y="122493"/>
                  <a:pt x="128454" y="122460"/>
                  <a:pt x="131568" y="125607"/>
                </a:cubicBezTo>
                <a:lnTo>
                  <a:pt x="142283" y="136323"/>
                </a:lnTo>
                <a:lnTo>
                  <a:pt x="148144" y="130463"/>
                </a:lnTo>
                <a:cubicBezTo>
                  <a:pt x="151124" y="127482"/>
                  <a:pt x="151994" y="123163"/>
                  <a:pt x="150688" y="119379"/>
                </a:cubicBezTo>
                <a:lnTo>
                  <a:pt x="104511" y="73569"/>
                </a:lnTo>
                <a:lnTo>
                  <a:pt x="99521" y="78559"/>
                </a:lnTo>
                <a:cubicBezTo>
                  <a:pt x="83013" y="95068"/>
                  <a:pt x="56291" y="95068"/>
                  <a:pt x="39782" y="78559"/>
                </a:cubicBezTo>
                <a:cubicBezTo>
                  <a:pt x="32080" y="70857"/>
                  <a:pt x="31779" y="58501"/>
                  <a:pt x="39045" y="5043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8" name="Text 36"/>
          <p:cNvSpPr/>
          <p:nvPr/>
        </p:nvSpPr>
        <p:spPr>
          <a:xfrm>
            <a:off x="4884874" y="4257880"/>
            <a:ext cx="895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Attribution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427740" y="4695974"/>
            <a:ext cx="3448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Clear credit to data source (Scott Jeffers) and developer (Robert Dickinson) maintains transparency and acknowledges contributors.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119356" y="4048423"/>
            <a:ext cx="3693508" cy="1485900"/>
          </a:xfrm>
          <a:custGeom>
            <a:avLst/>
            <a:gdLst/>
            <a:ahLst/>
            <a:cxnLst/>
            <a:rect l="l" t="t" r="r" b="b"/>
            <a:pathLst>
              <a:path w="3693508" h="1485900">
                <a:moveTo>
                  <a:pt x="33717" y="0"/>
                </a:moveTo>
                <a:lnTo>
                  <a:pt x="3617311" y="0"/>
                </a:lnTo>
                <a:cubicBezTo>
                  <a:pt x="3659394" y="0"/>
                  <a:pt x="3693508" y="34115"/>
                  <a:pt x="3693508" y="76197"/>
                </a:cubicBezTo>
                <a:lnTo>
                  <a:pt x="3693508" y="1409703"/>
                </a:lnTo>
                <a:cubicBezTo>
                  <a:pt x="3693508" y="1451785"/>
                  <a:pt x="3659394" y="1485900"/>
                  <a:pt x="3617311" y="1485900"/>
                </a:cubicBezTo>
                <a:lnTo>
                  <a:pt x="33717" y="1485900"/>
                </a:lnTo>
                <a:cubicBezTo>
                  <a:pt x="15096" y="1485900"/>
                  <a:pt x="0" y="1470804"/>
                  <a:pt x="0" y="14521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8119356" y="4048423"/>
            <a:ext cx="33717" cy="1485900"/>
          </a:xfrm>
          <a:custGeom>
            <a:avLst/>
            <a:gdLst/>
            <a:ahLst/>
            <a:cxnLst/>
            <a:rect l="l" t="t" r="r" b="b"/>
            <a:pathLst>
              <a:path w="33717" h="1485900">
                <a:moveTo>
                  <a:pt x="33717" y="0"/>
                </a:moveTo>
                <a:lnTo>
                  <a:pt x="33717" y="0"/>
                </a:lnTo>
                <a:lnTo>
                  <a:pt x="33717" y="1485900"/>
                </a:lnTo>
                <a:lnTo>
                  <a:pt x="33717" y="1485900"/>
                </a:lnTo>
                <a:cubicBezTo>
                  <a:pt x="15096" y="1485900"/>
                  <a:pt x="0" y="1470804"/>
                  <a:pt x="0" y="14521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2" name="Shape 40"/>
          <p:cNvSpPr/>
          <p:nvPr/>
        </p:nvSpPr>
        <p:spPr>
          <a:xfrm>
            <a:off x="8288542" y="420075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3" name="Shape 41"/>
          <p:cNvSpPr/>
          <p:nvPr/>
        </p:nvSpPr>
        <p:spPr>
          <a:xfrm>
            <a:off x="8390905" y="430551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7244" y="6630"/>
                </a:moveTo>
                <a:cubicBezTo>
                  <a:pt x="98919" y="2612"/>
                  <a:pt x="102837" y="0"/>
                  <a:pt x="107156" y="0"/>
                </a:cubicBezTo>
                <a:lnTo>
                  <a:pt x="160734" y="0"/>
                </a:lnTo>
                <a:cubicBezTo>
                  <a:pt x="166661" y="0"/>
                  <a:pt x="171450" y="4789"/>
                  <a:pt x="171450" y="10716"/>
                </a:cubicBezTo>
                <a:lnTo>
                  <a:pt x="171450" y="64294"/>
                </a:lnTo>
                <a:cubicBezTo>
                  <a:pt x="171450" y="68613"/>
                  <a:pt x="168838" y="72531"/>
                  <a:pt x="164820" y="74206"/>
                </a:cubicBezTo>
                <a:cubicBezTo>
                  <a:pt x="160801" y="75880"/>
                  <a:pt x="156214" y="74942"/>
                  <a:pt x="153133" y="71895"/>
                </a:cubicBezTo>
                <a:lnTo>
                  <a:pt x="133945" y="52674"/>
                </a:lnTo>
                <a:lnTo>
                  <a:pt x="82577" y="104009"/>
                </a:lnTo>
                <a:cubicBezTo>
                  <a:pt x="78391" y="108194"/>
                  <a:pt x="71594" y="108194"/>
                  <a:pt x="67408" y="104009"/>
                </a:cubicBezTo>
                <a:cubicBezTo>
                  <a:pt x="63222" y="99823"/>
                  <a:pt x="63222" y="93025"/>
                  <a:pt x="67408" y="88839"/>
                </a:cubicBezTo>
                <a:lnTo>
                  <a:pt x="118776" y="37505"/>
                </a:lnTo>
                <a:lnTo>
                  <a:pt x="99588" y="18284"/>
                </a:lnTo>
                <a:cubicBezTo>
                  <a:pt x="96508" y="15203"/>
                  <a:pt x="95603" y="10615"/>
                  <a:pt x="97278" y="6597"/>
                </a:cubicBezTo>
                <a:close/>
                <a:moveTo>
                  <a:pt x="0" y="58936"/>
                </a:moveTo>
                <a:cubicBezTo>
                  <a:pt x="0" y="44135"/>
                  <a:pt x="11988" y="32147"/>
                  <a:pt x="26789" y="32147"/>
                </a:cubicBezTo>
                <a:lnTo>
                  <a:pt x="53578" y="32147"/>
                </a:lnTo>
                <a:cubicBezTo>
                  <a:pt x="59505" y="32147"/>
                  <a:pt x="64294" y="36935"/>
                  <a:pt x="64294" y="42863"/>
                </a:cubicBezTo>
                <a:cubicBezTo>
                  <a:pt x="64294" y="48790"/>
                  <a:pt x="59505" y="53578"/>
                  <a:pt x="53578" y="53578"/>
                </a:cubicBezTo>
                <a:lnTo>
                  <a:pt x="26789" y="53578"/>
                </a:lnTo>
                <a:cubicBezTo>
                  <a:pt x="23842" y="53578"/>
                  <a:pt x="21431" y="55989"/>
                  <a:pt x="21431" y="58936"/>
                </a:cubicBezTo>
                <a:lnTo>
                  <a:pt x="21431" y="144661"/>
                </a:lnTo>
                <a:cubicBezTo>
                  <a:pt x="21431" y="147608"/>
                  <a:pt x="23842" y="150019"/>
                  <a:pt x="26789" y="150019"/>
                </a:cubicBezTo>
                <a:lnTo>
                  <a:pt x="112514" y="150019"/>
                </a:lnTo>
                <a:cubicBezTo>
                  <a:pt x="115461" y="150019"/>
                  <a:pt x="117872" y="147608"/>
                  <a:pt x="117872" y="144661"/>
                </a:cubicBezTo>
                <a:lnTo>
                  <a:pt x="117872" y="117872"/>
                </a:lnTo>
                <a:cubicBezTo>
                  <a:pt x="117872" y="111945"/>
                  <a:pt x="122660" y="107156"/>
                  <a:pt x="128588" y="107156"/>
                </a:cubicBezTo>
                <a:cubicBezTo>
                  <a:pt x="134515" y="107156"/>
                  <a:pt x="139303" y="111945"/>
                  <a:pt x="139303" y="117872"/>
                </a:cubicBezTo>
                <a:lnTo>
                  <a:pt x="139303" y="144661"/>
                </a:lnTo>
                <a:cubicBezTo>
                  <a:pt x="139303" y="159462"/>
                  <a:pt x="127315" y="171450"/>
                  <a:pt x="112514" y="171450"/>
                </a:cubicBezTo>
                <a:lnTo>
                  <a:pt x="26789" y="171450"/>
                </a:lnTo>
                <a:cubicBezTo>
                  <a:pt x="11988" y="171450"/>
                  <a:pt x="0" y="159462"/>
                  <a:pt x="0" y="144661"/>
                </a:cubicBezTo>
                <a:lnTo>
                  <a:pt x="0" y="58936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4" name="Text 42"/>
          <p:cNvSpPr/>
          <p:nvPr/>
        </p:nvSpPr>
        <p:spPr>
          <a:xfrm>
            <a:off x="8745675" y="4257880"/>
            <a:ext cx="1133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External Links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288542" y="4695974"/>
            <a:ext cx="3448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Links to source data and GitHub repository allow users to explore the original content and contribute to the open-source project.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388195" y="5693548"/>
            <a:ext cx="2729075" cy="776450"/>
          </a:xfrm>
          <a:custGeom>
            <a:avLst/>
            <a:gdLst/>
            <a:ahLst/>
            <a:cxnLst/>
            <a:rect l="l" t="t" r="r" b="b"/>
            <a:pathLst>
              <a:path w="2729075" h="776450">
                <a:moveTo>
                  <a:pt x="76201" y="0"/>
                </a:moveTo>
                <a:lnTo>
                  <a:pt x="2652874" y="0"/>
                </a:lnTo>
                <a:cubicBezTo>
                  <a:pt x="2694959" y="0"/>
                  <a:pt x="2729075" y="34116"/>
                  <a:pt x="2729075" y="76201"/>
                </a:cubicBezTo>
                <a:lnTo>
                  <a:pt x="2729075" y="700249"/>
                </a:lnTo>
                <a:cubicBezTo>
                  <a:pt x="2729075" y="742334"/>
                  <a:pt x="2694959" y="776450"/>
                  <a:pt x="2652874" y="776450"/>
                </a:cubicBezTo>
                <a:lnTo>
                  <a:pt x="76201" y="776450"/>
                </a:lnTo>
                <a:cubicBezTo>
                  <a:pt x="34116" y="776450"/>
                  <a:pt x="0" y="742334"/>
                  <a:pt x="0" y="700249"/>
                </a:cubicBezTo>
                <a:lnTo>
                  <a:pt x="0" y="76201"/>
                </a:lnTo>
                <a:cubicBezTo>
                  <a:pt x="0" y="34116"/>
                  <a:pt x="34116" y="0"/>
                  <a:pt x="76201" y="0"/>
                </a:cubicBezTo>
                <a:close/>
              </a:path>
            </a:pathLst>
          </a:custGeom>
          <a:solidFill>
            <a:srgbClr val="F5F1EB"/>
          </a:solidFill>
          <a:ln w="19267">
            <a:solidFill>
              <a:srgbClr val="1E3A5F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1638327" y="58150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51983" y="94967"/>
                </a:moveTo>
                <a:lnTo>
                  <a:pt x="116265" y="152117"/>
                </a:lnTo>
                <a:cubicBezTo>
                  <a:pt x="114389" y="155109"/>
                  <a:pt x="111175" y="156984"/>
                  <a:pt x="107647" y="157163"/>
                </a:cubicBezTo>
                <a:cubicBezTo>
                  <a:pt x="104120" y="157341"/>
                  <a:pt x="100727" y="155734"/>
                  <a:pt x="98628" y="152876"/>
                </a:cubicBezTo>
                <a:lnTo>
                  <a:pt x="77197" y="124301"/>
                </a:lnTo>
                <a:cubicBezTo>
                  <a:pt x="73625" y="119569"/>
                  <a:pt x="74608" y="112871"/>
                  <a:pt x="79340" y="109299"/>
                </a:cubicBezTo>
                <a:cubicBezTo>
                  <a:pt x="84073" y="105727"/>
                  <a:pt x="90770" y="106710"/>
                  <a:pt x="94342" y="111443"/>
                </a:cubicBezTo>
                <a:lnTo>
                  <a:pt x="106397" y="127516"/>
                </a:lnTo>
                <a:lnTo>
                  <a:pt x="133811" y="83627"/>
                </a:lnTo>
                <a:cubicBezTo>
                  <a:pt x="136937" y="78626"/>
                  <a:pt x="143545" y="77063"/>
                  <a:pt x="148590" y="80233"/>
                </a:cubicBezTo>
                <a:cubicBezTo>
                  <a:pt x="153635" y="83403"/>
                  <a:pt x="155153" y="89967"/>
                  <a:pt x="151983" y="9501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8" name="Text 46"/>
          <p:cNvSpPr/>
          <p:nvPr/>
        </p:nvSpPr>
        <p:spPr>
          <a:xfrm>
            <a:off x="471566" y="6119757"/>
            <a:ext cx="2562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Open Source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3283777" y="5693548"/>
            <a:ext cx="2729075" cy="776450"/>
          </a:xfrm>
          <a:custGeom>
            <a:avLst/>
            <a:gdLst/>
            <a:ahLst/>
            <a:cxnLst/>
            <a:rect l="l" t="t" r="r" b="b"/>
            <a:pathLst>
              <a:path w="2729075" h="776450">
                <a:moveTo>
                  <a:pt x="76201" y="0"/>
                </a:moveTo>
                <a:lnTo>
                  <a:pt x="2652874" y="0"/>
                </a:lnTo>
                <a:cubicBezTo>
                  <a:pt x="2694959" y="0"/>
                  <a:pt x="2729075" y="34116"/>
                  <a:pt x="2729075" y="76201"/>
                </a:cubicBezTo>
                <a:lnTo>
                  <a:pt x="2729075" y="700249"/>
                </a:lnTo>
                <a:cubicBezTo>
                  <a:pt x="2729075" y="742334"/>
                  <a:pt x="2694959" y="776450"/>
                  <a:pt x="2652874" y="776450"/>
                </a:cubicBezTo>
                <a:lnTo>
                  <a:pt x="76201" y="776450"/>
                </a:lnTo>
                <a:cubicBezTo>
                  <a:pt x="34116" y="776450"/>
                  <a:pt x="0" y="742334"/>
                  <a:pt x="0" y="700249"/>
                </a:cubicBezTo>
                <a:lnTo>
                  <a:pt x="0" y="76201"/>
                </a:lnTo>
                <a:cubicBezTo>
                  <a:pt x="0" y="34116"/>
                  <a:pt x="34116" y="0"/>
                  <a:pt x="76201" y="0"/>
                </a:cubicBezTo>
                <a:close/>
              </a:path>
            </a:pathLst>
          </a:custGeom>
          <a:solidFill>
            <a:srgbClr val="F5F1EB"/>
          </a:solidFill>
          <a:ln w="19267">
            <a:solidFill>
              <a:srgbClr val="C75B4A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4505334" y="5815022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60722" y="57150"/>
                </a:moveTo>
                <a:cubicBezTo>
                  <a:pt x="60722" y="27579"/>
                  <a:pt x="84729" y="3572"/>
                  <a:pt x="114300" y="3572"/>
                </a:cubicBezTo>
                <a:cubicBezTo>
                  <a:pt x="143871" y="3572"/>
                  <a:pt x="167878" y="27579"/>
                  <a:pt x="167878" y="57150"/>
                </a:cubicBezTo>
                <a:cubicBezTo>
                  <a:pt x="167878" y="86721"/>
                  <a:pt x="143871" y="110728"/>
                  <a:pt x="114300" y="110728"/>
                </a:cubicBezTo>
                <a:cubicBezTo>
                  <a:pt x="84729" y="110728"/>
                  <a:pt x="60722" y="86721"/>
                  <a:pt x="60722" y="57150"/>
                </a:cubicBezTo>
                <a:close/>
                <a:moveTo>
                  <a:pt x="21431" y="215339"/>
                </a:moveTo>
                <a:cubicBezTo>
                  <a:pt x="21431" y="171361"/>
                  <a:pt x="57061" y="135731"/>
                  <a:pt x="101039" y="135731"/>
                </a:cubicBezTo>
                <a:lnTo>
                  <a:pt x="127561" y="135731"/>
                </a:lnTo>
                <a:cubicBezTo>
                  <a:pt x="171539" y="135731"/>
                  <a:pt x="207169" y="171361"/>
                  <a:pt x="207169" y="215339"/>
                </a:cubicBezTo>
                <a:cubicBezTo>
                  <a:pt x="207169" y="222662"/>
                  <a:pt x="201231" y="228600"/>
                  <a:pt x="193908" y="228600"/>
                </a:cubicBezTo>
                <a:lnTo>
                  <a:pt x="34692" y="228600"/>
                </a:lnTo>
                <a:cubicBezTo>
                  <a:pt x="27369" y="228600"/>
                  <a:pt x="21431" y="222662"/>
                  <a:pt x="21431" y="215339"/>
                </a:cubicBezTo>
                <a:close/>
                <a:moveTo>
                  <a:pt x="273427" y="59248"/>
                </a:moveTo>
                <a:lnTo>
                  <a:pt x="237708" y="116398"/>
                </a:lnTo>
                <a:cubicBezTo>
                  <a:pt x="235833" y="119390"/>
                  <a:pt x="232618" y="121265"/>
                  <a:pt x="229091" y="121444"/>
                </a:cubicBezTo>
                <a:cubicBezTo>
                  <a:pt x="225564" y="121622"/>
                  <a:pt x="222171" y="120015"/>
                  <a:pt x="220072" y="117157"/>
                </a:cubicBezTo>
                <a:lnTo>
                  <a:pt x="198641" y="88582"/>
                </a:lnTo>
                <a:cubicBezTo>
                  <a:pt x="195069" y="83850"/>
                  <a:pt x="196051" y="77152"/>
                  <a:pt x="200784" y="73581"/>
                </a:cubicBezTo>
                <a:cubicBezTo>
                  <a:pt x="205517" y="70009"/>
                  <a:pt x="212214" y="70991"/>
                  <a:pt x="215786" y="75724"/>
                </a:cubicBezTo>
                <a:lnTo>
                  <a:pt x="227841" y="91797"/>
                </a:lnTo>
                <a:lnTo>
                  <a:pt x="255255" y="47908"/>
                </a:lnTo>
                <a:cubicBezTo>
                  <a:pt x="258381" y="42907"/>
                  <a:pt x="264988" y="41344"/>
                  <a:pt x="270034" y="44514"/>
                </a:cubicBezTo>
                <a:cubicBezTo>
                  <a:pt x="275079" y="47685"/>
                  <a:pt x="276597" y="54248"/>
                  <a:pt x="273427" y="5929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1" name="Text 49"/>
          <p:cNvSpPr/>
          <p:nvPr/>
        </p:nvSpPr>
        <p:spPr>
          <a:xfrm>
            <a:off x="3367148" y="6119757"/>
            <a:ext cx="2562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Expert Created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179359" y="5693548"/>
            <a:ext cx="2729075" cy="776450"/>
          </a:xfrm>
          <a:custGeom>
            <a:avLst/>
            <a:gdLst/>
            <a:ahLst/>
            <a:cxnLst/>
            <a:rect l="l" t="t" r="r" b="b"/>
            <a:pathLst>
              <a:path w="2729075" h="776450">
                <a:moveTo>
                  <a:pt x="76201" y="0"/>
                </a:moveTo>
                <a:lnTo>
                  <a:pt x="2652874" y="0"/>
                </a:lnTo>
                <a:cubicBezTo>
                  <a:pt x="2694959" y="0"/>
                  <a:pt x="2729075" y="34116"/>
                  <a:pt x="2729075" y="76201"/>
                </a:cubicBezTo>
                <a:lnTo>
                  <a:pt x="2729075" y="700249"/>
                </a:lnTo>
                <a:cubicBezTo>
                  <a:pt x="2729075" y="742334"/>
                  <a:pt x="2694959" y="776450"/>
                  <a:pt x="2652874" y="776450"/>
                </a:cubicBezTo>
                <a:lnTo>
                  <a:pt x="76201" y="776450"/>
                </a:lnTo>
                <a:cubicBezTo>
                  <a:pt x="34116" y="776450"/>
                  <a:pt x="0" y="742334"/>
                  <a:pt x="0" y="700249"/>
                </a:cubicBezTo>
                <a:lnTo>
                  <a:pt x="0" y="76201"/>
                </a:lnTo>
                <a:cubicBezTo>
                  <a:pt x="0" y="34116"/>
                  <a:pt x="34116" y="0"/>
                  <a:pt x="76201" y="0"/>
                </a:cubicBezTo>
                <a:close/>
              </a:path>
            </a:pathLst>
          </a:custGeom>
          <a:solidFill>
            <a:srgbClr val="F5F1EB"/>
          </a:solidFill>
          <a:ln w="19267">
            <a:solidFill>
              <a:srgbClr val="1E3A5F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7429491" y="58150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9423" y="102022"/>
                </a:moveTo>
                <a:cubicBezTo>
                  <a:pt x="35362" y="60499"/>
                  <a:pt x="71125" y="28575"/>
                  <a:pt x="114300" y="28575"/>
                </a:cubicBezTo>
                <a:cubicBezTo>
                  <a:pt x="137964" y="28575"/>
                  <a:pt x="159395" y="38174"/>
                  <a:pt x="174933" y="53667"/>
                </a:cubicBezTo>
                <a:cubicBezTo>
                  <a:pt x="175022" y="53757"/>
                  <a:pt x="175111" y="53846"/>
                  <a:pt x="175200" y="53935"/>
                </a:cubicBezTo>
                <a:lnTo>
                  <a:pt x="178594" y="57150"/>
                </a:lnTo>
                <a:lnTo>
                  <a:pt x="157207" y="57150"/>
                </a:lnTo>
                <a:cubicBezTo>
                  <a:pt x="149304" y="57150"/>
                  <a:pt x="142920" y="63535"/>
                  <a:pt x="142920" y="71438"/>
                </a:cubicBezTo>
                <a:cubicBezTo>
                  <a:pt x="142920" y="79340"/>
                  <a:pt x="149304" y="85725"/>
                  <a:pt x="157207" y="85725"/>
                </a:cubicBezTo>
                <a:lnTo>
                  <a:pt x="214357" y="85725"/>
                </a:lnTo>
                <a:cubicBezTo>
                  <a:pt x="222260" y="85725"/>
                  <a:pt x="228645" y="79340"/>
                  <a:pt x="228645" y="71438"/>
                </a:cubicBezTo>
                <a:lnTo>
                  <a:pt x="228645" y="14288"/>
                </a:lnTo>
                <a:cubicBezTo>
                  <a:pt x="228645" y="6385"/>
                  <a:pt x="222260" y="0"/>
                  <a:pt x="214357" y="0"/>
                </a:cubicBezTo>
                <a:cubicBezTo>
                  <a:pt x="206454" y="0"/>
                  <a:pt x="200070" y="6385"/>
                  <a:pt x="200070" y="14288"/>
                </a:cubicBezTo>
                <a:lnTo>
                  <a:pt x="200070" y="38130"/>
                </a:lnTo>
                <a:lnTo>
                  <a:pt x="195024" y="33352"/>
                </a:lnTo>
                <a:cubicBezTo>
                  <a:pt x="174352" y="12769"/>
                  <a:pt x="145777" y="0"/>
                  <a:pt x="114300" y="0"/>
                </a:cubicBezTo>
                <a:cubicBezTo>
                  <a:pt x="56704" y="0"/>
                  <a:pt x="9064" y="42595"/>
                  <a:pt x="1161" y="98003"/>
                </a:cubicBezTo>
                <a:cubicBezTo>
                  <a:pt x="45" y="105817"/>
                  <a:pt x="5447" y="113050"/>
                  <a:pt x="13261" y="114166"/>
                </a:cubicBezTo>
                <a:cubicBezTo>
                  <a:pt x="21074" y="115282"/>
                  <a:pt x="28307" y="109835"/>
                  <a:pt x="29423" y="102066"/>
                </a:cubicBezTo>
                <a:close/>
                <a:moveTo>
                  <a:pt x="227439" y="130597"/>
                </a:moveTo>
                <a:cubicBezTo>
                  <a:pt x="228555" y="122783"/>
                  <a:pt x="223108" y="115550"/>
                  <a:pt x="215339" y="114434"/>
                </a:cubicBezTo>
                <a:cubicBezTo>
                  <a:pt x="207571" y="113318"/>
                  <a:pt x="200293" y="118765"/>
                  <a:pt x="199177" y="126534"/>
                </a:cubicBezTo>
                <a:cubicBezTo>
                  <a:pt x="193238" y="168057"/>
                  <a:pt x="157475" y="199980"/>
                  <a:pt x="114300" y="199980"/>
                </a:cubicBezTo>
                <a:cubicBezTo>
                  <a:pt x="90636" y="199980"/>
                  <a:pt x="69205" y="190381"/>
                  <a:pt x="53667" y="174888"/>
                </a:cubicBezTo>
                <a:cubicBezTo>
                  <a:pt x="53578" y="174799"/>
                  <a:pt x="53489" y="174709"/>
                  <a:pt x="53400" y="174620"/>
                </a:cubicBezTo>
                <a:lnTo>
                  <a:pt x="50006" y="171405"/>
                </a:lnTo>
                <a:lnTo>
                  <a:pt x="71393" y="171405"/>
                </a:lnTo>
                <a:cubicBezTo>
                  <a:pt x="79296" y="171405"/>
                  <a:pt x="85680" y="165021"/>
                  <a:pt x="85680" y="157118"/>
                </a:cubicBezTo>
                <a:cubicBezTo>
                  <a:pt x="85680" y="149215"/>
                  <a:pt x="79296" y="142830"/>
                  <a:pt x="71393" y="142830"/>
                </a:cubicBezTo>
                <a:lnTo>
                  <a:pt x="14288" y="142875"/>
                </a:lnTo>
                <a:cubicBezTo>
                  <a:pt x="10492" y="142875"/>
                  <a:pt x="6831" y="144393"/>
                  <a:pt x="4152" y="147117"/>
                </a:cubicBezTo>
                <a:cubicBezTo>
                  <a:pt x="1473" y="149840"/>
                  <a:pt x="-45" y="153457"/>
                  <a:pt x="0" y="157296"/>
                </a:cubicBezTo>
                <a:lnTo>
                  <a:pt x="446" y="214000"/>
                </a:lnTo>
                <a:cubicBezTo>
                  <a:pt x="491" y="221903"/>
                  <a:pt x="6965" y="228243"/>
                  <a:pt x="14868" y="228154"/>
                </a:cubicBezTo>
                <a:cubicBezTo>
                  <a:pt x="22771" y="228064"/>
                  <a:pt x="29111" y="221635"/>
                  <a:pt x="29021" y="213732"/>
                </a:cubicBezTo>
                <a:lnTo>
                  <a:pt x="28843" y="190738"/>
                </a:lnTo>
                <a:lnTo>
                  <a:pt x="33620" y="195248"/>
                </a:lnTo>
                <a:cubicBezTo>
                  <a:pt x="54293" y="215831"/>
                  <a:pt x="82823" y="228600"/>
                  <a:pt x="114300" y="228600"/>
                </a:cubicBezTo>
                <a:cubicBezTo>
                  <a:pt x="171896" y="228600"/>
                  <a:pt x="219536" y="186005"/>
                  <a:pt x="227439" y="130597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4" name="Text 52"/>
          <p:cNvSpPr/>
          <p:nvPr/>
        </p:nvSpPr>
        <p:spPr>
          <a:xfrm>
            <a:off x="6262730" y="6119757"/>
            <a:ext cx="2562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Regular Updates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9074941" y="5693548"/>
            <a:ext cx="2729075" cy="776450"/>
          </a:xfrm>
          <a:custGeom>
            <a:avLst/>
            <a:gdLst/>
            <a:ahLst/>
            <a:cxnLst/>
            <a:rect l="l" t="t" r="r" b="b"/>
            <a:pathLst>
              <a:path w="2729075" h="776450">
                <a:moveTo>
                  <a:pt x="76201" y="0"/>
                </a:moveTo>
                <a:lnTo>
                  <a:pt x="2652874" y="0"/>
                </a:lnTo>
                <a:cubicBezTo>
                  <a:pt x="2694959" y="0"/>
                  <a:pt x="2729075" y="34116"/>
                  <a:pt x="2729075" y="76201"/>
                </a:cubicBezTo>
                <a:lnTo>
                  <a:pt x="2729075" y="700249"/>
                </a:lnTo>
                <a:cubicBezTo>
                  <a:pt x="2729075" y="742334"/>
                  <a:pt x="2694959" y="776450"/>
                  <a:pt x="2652874" y="776450"/>
                </a:cubicBezTo>
                <a:lnTo>
                  <a:pt x="76201" y="776450"/>
                </a:lnTo>
                <a:cubicBezTo>
                  <a:pt x="34116" y="776450"/>
                  <a:pt x="0" y="742334"/>
                  <a:pt x="0" y="700249"/>
                </a:cubicBezTo>
                <a:lnTo>
                  <a:pt x="0" y="76201"/>
                </a:lnTo>
                <a:cubicBezTo>
                  <a:pt x="0" y="34116"/>
                  <a:pt x="34116" y="0"/>
                  <a:pt x="76201" y="0"/>
                </a:cubicBezTo>
                <a:close/>
              </a:path>
            </a:pathLst>
          </a:custGeom>
          <a:solidFill>
            <a:srgbClr val="F5F1EB"/>
          </a:solidFill>
          <a:ln w="19267">
            <a:solidFill>
              <a:srgbClr val="C75B4A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10325073" y="58150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7" name="Text 55"/>
          <p:cNvSpPr/>
          <p:nvPr/>
        </p:nvSpPr>
        <p:spPr>
          <a:xfrm>
            <a:off x="9158312" y="6119757"/>
            <a:ext cx="2562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Reliable Data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E3A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assets.plan.io/b05b772d8aaa6cfeaa9192cefcc2817919c658fd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9134" b="9134"/>
          <a:stretch/>
        </p:blipFill>
        <p:spPr>
          <a:xfrm>
            <a:off x="0" y="0"/>
            <a:ext cx="12192000" cy="6858592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5436532" y="378900"/>
            <a:ext cx="1316774" cy="378928"/>
          </a:xfrm>
          <a:custGeom>
            <a:avLst/>
            <a:gdLst/>
            <a:ahLst/>
            <a:cxnLst/>
            <a:rect l="l" t="t" r="r" b="b"/>
            <a:pathLst>
              <a:path w="1316774" h="378928">
                <a:moveTo>
                  <a:pt x="0" y="0"/>
                </a:moveTo>
                <a:lnTo>
                  <a:pt x="1316774" y="0"/>
                </a:lnTo>
                <a:lnTo>
                  <a:pt x="1316774" y="378928"/>
                </a:lnTo>
                <a:lnTo>
                  <a:pt x="0" y="378928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" name="Text 1"/>
          <p:cNvSpPr/>
          <p:nvPr/>
        </p:nvSpPr>
        <p:spPr>
          <a:xfrm>
            <a:off x="5625963" y="454649"/>
            <a:ext cx="937846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3" b="1" spc="119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SUMMARY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236800" y="871349"/>
            <a:ext cx="11718340" cy="568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476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Features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490201" y="1515517"/>
            <a:ext cx="1212569" cy="37893"/>
          </a:xfrm>
          <a:custGeom>
            <a:avLst/>
            <a:gdLst/>
            <a:ahLst/>
            <a:cxnLst/>
            <a:rect l="l" t="t" r="r" b="b"/>
            <a:pathLst>
              <a:path w="1212569" h="37893">
                <a:moveTo>
                  <a:pt x="0" y="0"/>
                </a:moveTo>
                <a:lnTo>
                  <a:pt x="1212569" y="0"/>
                </a:lnTo>
                <a:lnTo>
                  <a:pt x="1212569" y="37893"/>
                </a:lnTo>
                <a:lnTo>
                  <a:pt x="0" y="37893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" name="Shape 4"/>
          <p:cNvSpPr/>
          <p:nvPr/>
        </p:nvSpPr>
        <p:spPr>
          <a:xfrm>
            <a:off x="378898" y="1704888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8" name="Shape 5"/>
          <p:cNvSpPr/>
          <p:nvPr/>
        </p:nvSpPr>
        <p:spPr>
          <a:xfrm>
            <a:off x="530397" y="1856394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9" name="Shape 6"/>
          <p:cNvSpPr/>
          <p:nvPr/>
        </p:nvSpPr>
        <p:spPr>
          <a:xfrm>
            <a:off x="681947" y="2007965"/>
            <a:ext cx="227357" cy="227357"/>
          </a:xfrm>
          <a:custGeom>
            <a:avLst/>
            <a:gdLst/>
            <a:ahLst/>
            <a:cxnLst/>
            <a:rect l="l" t="t" r="r" b="b"/>
            <a:pathLst>
              <a:path w="227357" h="227357">
                <a:moveTo>
                  <a:pt x="184727" y="92364"/>
                </a:moveTo>
                <a:cubicBezTo>
                  <a:pt x="184727" y="112746"/>
                  <a:pt x="178111" y="131574"/>
                  <a:pt x="166965" y="146849"/>
                </a:cubicBezTo>
                <a:lnTo>
                  <a:pt x="223183" y="203111"/>
                </a:lnTo>
                <a:cubicBezTo>
                  <a:pt x="228733" y="208662"/>
                  <a:pt x="228733" y="217676"/>
                  <a:pt x="223183" y="223227"/>
                </a:cubicBezTo>
                <a:cubicBezTo>
                  <a:pt x="217632" y="228778"/>
                  <a:pt x="208617" y="228778"/>
                  <a:pt x="203067" y="223227"/>
                </a:cubicBezTo>
                <a:lnTo>
                  <a:pt x="146849" y="166965"/>
                </a:lnTo>
                <a:cubicBezTo>
                  <a:pt x="131574" y="178111"/>
                  <a:pt x="112746" y="184727"/>
                  <a:pt x="92364" y="184727"/>
                </a:cubicBezTo>
                <a:cubicBezTo>
                  <a:pt x="41342" y="184727"/>
                  <a:pt x="0" y="143386"/>
                  <a:pt x="0" y="92364"/>
                </a:cubicBezTo>
                <a:cubicBezTo>
                  <a:pt x="0" y="41342"/>
                  <a:pt x="41342" y="0"/>
                  <a:pt x="92364" y="0"/>
                </a:cubicBezTo>
                <a:cubicBezTo>
                  <a:pt x="143386" y="0"/>
                  <a:pt x="184727" y="41342"/>
                  <a:pt x="184727" y="92364"/>
                </a:cubicBezTo>
                <a:close/>
                <a:moveTo>
                  <a:pt x="92364" y="156308"/>
                </a:moveTo>
                <a:cubicBezTo>
                  <a:pt x="127655" y="156308"/>
                  <a:pt x="156308" y="127655"/>
                  <a:pt x="156308" y="92364"/>
                </a:cubicBezTo>
                <a:cubicBezTo>
                  <a:pt x="156308" y="57072"/>
                  <a:pt x="127655" y="28420"/>
                  <a:pt x="92364" y="28420"/>
                </a:cubicBezTo>
                <a:cubicBezTo>
                  <a:pt x="57072" y="28420"/>
                  <a:pt x="28420" y="57072"/>
                  <a:pt x="28420" y="92364"/>
                </a:cubicBezTo>
                <a:cubicBezTo>
                  <a:pt x="28420" y="127655"/>
                  <a:pt x="57072" y="156308"/>
                  <a:pt x="92364" y="156308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0" name="Text 7"/>
          <p:cNvSpPr/>
          <p:nvPr/>
        </p:nvSpPr>
        <p:spPr>
          <a:xfrm>
            <a:off x="530397" y="2500488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Full-Text Search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30397" y="2841440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across all 53 chapters and 631 sections with instant results and keyword highlighting.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275572" y="1704888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3" name="Shape 10"/>
          <p:cNvSpPr/>
          <p:nvPr/>
        </p:nvSpPr>
        <p:spPr>
          <a:xfrm>
            <a:off x="3427072" y="1856394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4" name="Shape 11"/>
          <p:cNvSpPr/>
          <p:nvPr/>
        </p:nvSpPr>
        <p:spPr>
          <a:xfrm>
            <a:off x="3607041" y="2007965"/>
            <a:ext cx="170517" cy="227357"/>
          </a:xfrm>
          <a:custGeom>
            <a:avLst/>
            <a:gdLst/>
            <a:ahLst/>
            <a:cxnLst/>
            <a:rect l="l" t="t" r="r" b="b"/>
            <a:pathLst>
              <a:path w="170517" h="227357">
                <a:moveTo>
                  <a:pt x="0" y="28420"/>
                </a:moveTo>
                <a:cubicBezTo>
                  <a:pt x="0" y="12744"/>
                  <a:pt x="12744" y="0"/>
                  <a:pt x="28420" y="0"/>
                </a:cubicBezTo>
                <a:lnTo>
                  <a:pt x="94806" y="0"/>
                </a:lnTo>
                <a:cubicBezTo>
                  <a:pt x="102355" y="0"/>
                  <a:pt x="109593" y="2975"/>
                  <a:pt x="114922" y="8304"/>
                </a:cubicBezTo>
                <a:lnTo>
                  <a:pt x="162214" y="55640"/>
                </a:lnTo>
                <a:cubicBezTo>
                  <a:pt x="167542" y="60969"/>
                  <a:pt x="170517" y="68207"/>
                  <a:pt x="170517" y="75756"/>
                </a:cubicBezTo>
                <a:lnTo>
                  <a:pt x="170517" y="198937"/>
                </a:lnTo>
                <a:cubicBezTo>
                  <a:pt x="170517" y="214612"/>
                  <a:pt x="157773" y="227357"/>
                  <a:pt x="142098" y="227357"/>
                </a:cubicBezTo>
                <a:lnTo>
                  <a:pt x="28420" y="227357"/>
                </a:lnTo>
                <a:cubicBezTo>
                  <a:pt x="12744" y="227357"/>
                  <a:pt x="0" y="214612"/>
                  <a:pt x="0" y="198937"/>
                </a:cubicBezTo>
                <a:lnTo>
                  <a:pt x="0" y="28420"/>
                </a:lnTo>
                <a:close/>
                <a:moveTo>
                  <a:pt x="92364" y="25977"/>
                </a:moveTo>
                <a:lnTo>
                  <a:pt x="92364" y="67497"/>
                </a:lnTo>
                <a:cubicBezTo>
                  <a:pt x="92364" y="73402"/>
                  <a:pt x="97115" y="78154"/>
                  <a:pt x="103021" y="78154"/>
                </a:cubicBezTo>
                <a:lnTo>
                  <a:pt x="144540" y="78154"/>
                </a:lnTo>
                <a:lnTo>
                  <a:pt x="92364" y="25977"/>
                </a:lnTo>
                <a:close/>
                <a:moveTo>
                  <a:pt x="68473" y="131263"/>
                </a:moveTo>
                <a:cubicBezTo>
                  <a:pt x="72292" y="126778"/>
                  <a:pt x="71804" y="120073"/>
                  <a:pt x="67319" y="116254"/>
                </a:cubicBezTo>
                <a:cubicBezTo>
                  <a:pt x="62834" y="112435"/>
                  <a:pt x="56129" y="112923"/>
                  <a:pt x="52310" y="117408"/>
                </a:cubicBezTo>
                <a:lnTo>
                  <a:pt x="30995" y="142276"/>
                </a:lnTo>
                <a:cubicBezTo>
                  <a:pt x="27576" y="146272"/>
                  <a:pt x="27576" y="152134"/>
                  <a:pt x="30995" y="156130"/>
                </a:cubicBezTo>
                <a:lnTo>
                  <a:pt x="52310" y="180997"/>
                </a:lnTo>
                <a:cubicBezTo>
                  <a:pt x="56129" y="185482"/>
                  <a:pt x="62878" y="185971"/>
                  <a:pt x="67319" y="182152"/>
                </a:cubicBezTo>
                <a:cubicBezTo>
                  <a:pt x="71759" y="178333"/>
                  <a:pt x="72292" y="171583"/>
                  <a:pt x="68473" y="167143"/>
                </a:cubicBezTo>
                <a:lnTo>
                  <a:pt x="53109" y="149203"/>
                </a:lnTo>
                <a:lnTo>
                  <a:pt x="68473" y="131263"/>
                </a:lnTo>
                <a:close/>
                <a:moveTo>
                  <a:pt x="118208" y="117408"/>
                </a:moveTo>
                <a:cubicBezTo>
                  <a:pt x="114389" y="112923"/>
                  <a:pt x="107639" y="112435"/>
                  <a:pt x="103199" y="116254"/>
                </a:cubicBezTo>
                <a:cubicBezTo>
                  <a:pt x="98758" y="120073"/>
                  <a:pt x="98225" y="126822"/>
                  <a:pt x="102044" y="131263"/>
                </a:cubicBezTo>
                <a:lnTo>
                  <a:pt x="117408" y="149203"/>
                </a:lnTo>
                <a:lnTo>
                  <a:pt x="102044" y="167143"/>
                </a:lnTo>
                <a:cubicBezTo>
                  <a:pt x="98225" y="171628"/>
                  <a:pt x="98714" y="178333"/>
                  <a:pt x="103199" y="182152"/>
                </a:cubicBezTo>
                <a:cubicBezTo>
                  <a:pt x="107684" y="185971"/>
                  <a:pt x="114389" y="185482"/>
                  <a:pt x="118208" y="180997"/>
                </a:cubicBezTo>
                <a:lnTo>
                  <a:pt x="139522" y="156130"/>
                </a:lnTo>
                <a:cubicBezTo>
                  <a:pt x="142942" y="152134"/>
                  <a:pt x="142942" y="146272"/>
                  <a:pt x="139522" y="142276"/>
                </a:cubicBezTo>
                <a:lnTo>
                  <a:pt x="118208" y="11740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5" name="Text 12"/>
          <p:cNvSpPr/>
          <p:nvPr/>
        </p:nvSpPr>
        <p:spPr>
          <a:xfrm>
            <a:off x="3427072" y="2500488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 Cross-Reference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3427072" y="2841440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See manual explanations alongside INP file syntax, field definitions, and examples.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172247" y="1704888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8" name="Shape 15"/>
          <p:cNvSpPr/>
          <p:nvPr/>
        </p:nvSpPr>
        <p:spPr>
          <a:xfrm>
            <a:off x="6323746" y="1856394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9" name="Shape 16"/>
          <p:cNvSpPr/>
          <p:nvPr/>
        </p:nvSpPr>
        <p:spPr>
          <a:xfrm>
            <a:off x="6461086" y="2007965"/>
            <a:ext cx="255776" cy="227357"/>
          </a:xfrm>
          <a:custGeom>
            <a:avLst/>
            <a:gdLst/>
            <a:ahLst/>
            <a:cxnLst/>
            <a:rect l="l" t="t" r="r" b="b"/>
            <a:pathLst>
              <a:path w="255776" h="227357">
                <a:moveTo>
                  <a:pt x="139878" y="139878"/>
                </a:moveTo>
                <a:lnTo>
                  <a:pt x="210216" y="44361"/>
                </a:lnTo>
                <a:lnTo>
                  <a:pt x="197205" y="31350"/>
                </a:lnTo>
                <a:lnTo>
                  <a:pt x="101689" y="101689"/>
                </a:lnTo>
                <a:lnTo>
                  <a:pt x="139878" y="139878"/>
                </a:lnTo>
                <a:close/>
                <a:moveTo>
                  <a:pt x="56839" y="142098"/>
                </a:moveTo>
                <a:lnTo>
                  <a:pt x="56839" y="142098"/>
                </a:lnTo>
                <a:lnTo>
                  <a:pt x="56839" y="110259"/>
                </a:lnTo>
                <a:cubicBezTo>
                  <a:pt x="56839" y="103465"/>
                  <a:pt x="60036" y="97115"/>
                  <a:pt x="65498" y="93119"/>
                </a:cubicBezTo>
                <a:lnTo>
                  <a:pt x="186770" y="3730"/>
                </a:lnTo>
                <a:cubicBezTo>
                  <a:pt x="190056" y="1288"/>
                  <a:pt x="194052" y="0"/>
                  <a:pt x="198138" y="0"/>
                </a:cubicBezTo>
                <a:cubicBezTo>
                  <a:pt x="203200" y="0"/>
                  <a:pt x="208040" y="1998"/>
                  <a:pt x="211637" y="5595"/>
                </a:cubicBezTo>
                <a:lnTo>
                  <a:pt x="235971" y="29929"/>
                </a:lnTo>
                <a:cubicBezTo>
                  <a:pt x="239568" y="33526"/>
                  <a:pt x="241566" y="38366"/>
                  <a:pt x="241566" y="43473"/>
                </a:cubicBezTo>
                <a:cubicBezTo>
                  <a:pt x="241566" y="47558"/>
                  <a:pt x="240279" y="51555"/>
                  <a:pt x="237836" y="54841"/>
                </a:cubicBezTo>
                <a:lnTo>
                  <a:pt x="148492" y="176068"/>
                </a:lnTo>
                <a:cubicBezTo>
                  <a:pt x="144496" y="181530"/>
                  <a:pt x="138101" y="184727"/>
                  <a:pt x="131352" y="184727"/>
                </a:cubicBezTo>
                <a:lnTo>
                  <a:pt x="99513" y="184727"/>
                </a:lnTo>
                <a:lnTo>
                  <a:pt x="88234" y="196006"/>
                </a:lnTo>
                <a:cubicBezTo>
                  <a:pt x="82683" y="201557"/>
                  <a:pt x="73669" y="201557"/>
                  <a:pt x="68118" y="196006"/>
                </a:cubicBezTo>
                <a:lnTo>
                  <a:pt x="45605" y="173493"/>
                </a:lnTo>
                <a:cubicBezTo>
                  <a:pt x="40054" y="167942"/>
                  <a:pt x="40054" y="158928"/>
                  <a:pt x="45605" y="153377"/>
                </a:cubicBezTo>
                <a:lnTo>
                  <a:pt x="56839" y="142098"/>
                </a:lnTo>
                <a:close/>
                <a:moveTo>
                  <a:pt x="3108" y="207063"/>
                </a:moveTo>
                <a:lnTo>
                  <a:pt x="26066" y="184106"/>
                </a:lnTo>
                <a:lnTo>
                  <a:pt x="57416" y="215456"/>
                </a:lnTo>
                <a:lnTo>
                  <a:pt x="48669" y="224204"/>
                </a:lnTo>
                <a:cubicBezTo>
                  <a:pt x="46670" y="226202"/>
                  <a:pt x="43962" y="227312"/>
                  <a:pt x="41120" y="227312"/>
                </a:cubicBezTo>
                <a:lnTo>
                  <a:pt x="10657" y="227357"/>
                </a:lnTo>
                <a:cubicBezTo>
                  <a:pt x="4751" y="227357"/>
                  <a:pt x="0" y="222605"/>
                  <a:pt x="0" y="216699"/>
                </a:cubicBezTo>
                <a:lnTo>
                  <a:pt x="0" y="214612"/>
                </a:lnTo>
                <a:cubicBezTo>
                  <a:pt x="0" y="211770"/>
                  <a:pt x="1110" y="209062"/>
                  <a:pt x="3108" y="2070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0" name="Text 17"/>
          <p:cNvSpPr/>
          <p:nvPr/>
        </p:nvSpPr>
        <p:spPr>
          <a:xfrm>
            <a:off x="6323746" y="2500488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Smart Highlighting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323746" y="2841440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terms are visually emphasized in results for quick identification of relevant content.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9068922" y="1704888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3" name="Shape 20"/>
          <p:cNvSpPr/>
          <p:nvPr/>
        </p:nvSpPr>
        <p:spPr>
          <a:xfrm>
            <a:off x="9220421" y="1856394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4" name="Shape 21"/>
          <p:cNvSpPr/>
          <p:nvPr/>
        </p:nvSpPr>
        <p:spPr>
          <a:xfrm>
            <a:off x="9386180" y="2007965"/>
            <a:ext cx="198937" cy="227357"/>
          </a:xfrm>
          <a:custGeom>
            <a:avLst/>
            <a:gdLst/>
            <a:ahLst/>
            <a:cxnLst/>
            <a:rect l="l" t="t" r="r" b="b"/>
            <a:pathLst>
              <a:path w="198937" h="227357">
                <a:moveTo>
                  <a:pt x="150446" y="-4396"/>
                </a:moveTo>
                <a:cubicBezTo>
                  <a:pt x="155730" y="-577"/>
                  <a:pt x="157684" y="6350"/>
                  <a:pt x="155286" y="12389"/>
                </a:cubicBezTo>
                <a:lnTo>
                  <a:pt x="120472" y="99469"/>
                </a:lnTo>
                <a:lnTo>
                  <a:pt x="184727" y="99469"/>
                </a:lnTo>
                <a:cubicBezTo>
                  <a:pt x="190722" y="99469"/>
                  <a:pt x="196051" y="103199"/>
                  <a:pt x="198093" y="108838"/>
                </a:cubicBezTo>
                <a:cubicBezTo>
                  <a:pt x="200136" y="114478"/>
                  <a:pt x="198404" y="120783"/>
                  <a:pt x="193830" y="124602"/>
                </a:cubicBezTo>
                <a:lnTo>
                  <a:pt x="65942" y="231176"/>
                </a:lnTo>
                <a:cubicBezTo>
                  <a:pt x="60924" y="235350"/>
                  <a:pt x="53775" y="235572"/>
                  <a:pt x="48491" y="231753"/>
                </a:cubicBezTo>
                <a:cubicBezTo>
                  <a:pt x="43207" y="227934"/>
                  <a:pt x="41253" y="221007"/>
                  <a:pt x="43651" y="214967"/>
                </a:cubicBezTo>
                <a:lnTo>
                  <a:pt x="78465" y="127888"/>
                </a:lnTo>
                <a:lnTo>
                  <a:pt x="14210" y="127888"/>
                </a:lnTo>
                <a:cubicBezTo>
                  <a:pt x="8215" y="127888"/>
                  <a:pt x="2886" y="124158"/>
                  <a:pt x="844" y="118519"/>
                </a:cubicBezTo>
                <a:cubicBezTo>
                  <a:pt x="-1199" y="112879"/>
                  <a:pt x="533" y="106573"/>
                  <a:pt x="5107" y="102755"/>
                </a:cubicBezTo>
                <a:lnTo>
                  <a:pt x="132995" y="-3819"/>
                </a:lnTo>
                <a:cubicBezTo>
                  <a:pt x="138013" y="-7993"/>
                  <a:pt x="145162" y="-8215"/>
                  <a:pt x="150446" y="-4396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5" name="Text 22"/>
          <p:cNvSpPr/>
          <p:nvPr/>
        </p:nvSpPr>
        <p:spPr>
          <a:xfrm>
            <a:off x="9220421" y="2500488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Searches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9220421" y="2841440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Pre-defined tags for common SWMM topics provide one-click access to popular searches.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378898" y="3826402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8" name="Shape 25"/>
          <p:cNvSpPr/>
          <p:nvPr/>
        </p:nvSpPr>
        <p:spPr>
          <a:xfrm>
            <a:off x="530397" y="3977909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9" name="Shape 26"/>
          <p:cNvSpPr/>
          <p:nvPr/>
        </p:nvSpPr>
        <p:spPr>
          <a:xfrm>
            <a:off x="681947" y="4129480"/>
            <a:ext cx="227357" cy="227357"/>
          </a:xfrm>
          <a:custGeom>
            <a:avLst/>
            <a:gdLst/>
            <a:ahLst/>
            <a:cxnLst/>
            <a:rect l="l" t="t" r="r" b="b"/>
            <a:pathLst>
              <a:path w="227357" h="227357">
                <a:moveTo>
                  <a:pt x="113678" y="0"/>
                </a:moveTo>
                <a:cubicBezTo>
                  <a:pt x="50889" y="0"/>
                  <a:pt x="0" y="50889"/>
                  <a:pt x="0" y="113678"/>
                </a:cubicBezTo>
                <a:cubicBezTo>
                  <a:pt x="0" y="176468"/>
                  <a:pt x="50889" y="227357"/>
                  <a:pt x="113678" y="227357"/>
                </a:cubicBezTo>
                <a:cubicBezTo>
                  <a:pt x="144229" y="227357"/>
                  <a:pt x="171983" y="215278"/>
                  <a:pt x="192409" y="195651"/>
                </a:cubicBezTo>
                <a:cubicBezTo>
                  <a:pt x="195651" y="192543"/>
                  <a:pt x="196584" y="187702"/>
                  <a:pt x="194763" y="183617"/>
                </a:cubicBezTo>
                <a:cubicBezTo>
                  <a:pt x="192942" y="179532"/>
                  <a:pt x="188679" y="177001"/>
                  <a:pt x="184194" y="177356"/>
                </a:cubicBezTo>
                <a:cubicBezTo>
                  <a:pt x="182019" y="177534"/>
                  <a:pt x="179843" y="177622"/>
                  <a:pt x="177622" y="177622"/>
                </a:cubicBezTo>
                <a:cubicBezTo>
                  <a:pt x="132506" y="177622"/>
                  <a:pt x="95916" y="141032"/>
                  <a:pt x="95916" y="95916"/>
                </a:cubicBezTo>
                <a:cubicBezTo>
                  <a:pt x="95916" y="63900"/>
                  <a:pt x="114344" y="36146"/>
                  <a:pt x="141254" y="22736"/>
                </a:cubicBezTo>
                <a:cubicBezTo>
                  <a:pt x="145295" y="20737"/>
                  <a:pt x="147604" y="16386"/>
                  <a:pt x="147071" y="11901"/>
                </a:cubicBezTo>
                <a:cubicBezTo>
                  <a:pt x="146538" y="7416"/>
                  <a:pt x="143252" y="3774"/>
                  <a:pt x="138856" y="2798"/>
                </a:cubicBezTo>
                <a:cubicBezTo>
                  <a:pt x="130730" y="977"/>
                  <a:pt x="122293" y="0"/>
                  <a:pt x="113678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0" name="Text 27"/>
          <p:cNvSpPr/>
          <p:nvPr/>
        </p:nvSpPr>
        <p:spPr>
          <a:xfrm>
            <a:off x="530397" y="4622003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Dark Mode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530397" y="4962945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Toggle between light and dark themes for comfortable viewing in any environment.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3275572" y="3826402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3" name="Shape 30"/>
          <p:cNvSpPr/>
          <p:nvPr/>
        </p:nvSpPr>
        <p:spPr>
          <a:xfrm>
            <a:off x="3427072" y="3977909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4" name="Shape 31"/>
          <p:cNvSpPr/>
          <p:nvPr/>
        </p:nvSpPr>
        <p:spPr>
          <a:xfrm>
            <a:off x="3564412" y="4129480"/>
            <a:ext cx="255776" cy="227357"/>
          </a:xfrm>
          <a:custGeom>
            <a:avLst/>
            <a:gdLst/>
            <a:ahLst/>
            <a:cxnLst/>
            <a:rect l="l" t="t" r="r" b="b"/>
            <a:pathLst>
              <a:path w="255776" h="227357">
                <a:moveTo>
                  <a:pt x="28420" y="28420"/>
                </a:moveTo>
                <a:cubicBezTo>
                  <a:pt x="12744" y="28420"/>
                  <a:pt x="0" y="41164"/>
                  <a:pt x="0" y="56839"/>
                </a:cubicBezTo>
                <a:lnTo>
                  <a:pt x="0" y="170517"/>
                </a:lnTo>
                <a:cubicBezTo>
                  <a:pt x="0" y="186193"/>
                  <a:pt x="12744" y="198937"/>
                  <a:pt x="28420" y="198937"/>
                </a:cubicBezTo>
                <a:lnTo>
                  <a:pt x="227357" y="198937"/>
                </a:lnTo>
                <a:cubicBezTo>
                  <a:pt x="243032" y="198937"/>
                  <a:pt x="255776" y="186193"/>
                  <a:pt x="255776" y="170517"/>
                </a:cubicBezTo>
                <a:lnTo>
                  <a:pt x="255776" y="56839"/>
                </a:lnTo>
                <a:cubicBezTo>
                  <a:pt x="255776" y="41164"/>
                  <a:pt x="243032" y="28420"/>
                  <a:pt x="227357" y="28420"/>
                </a:cubicBezTo>
                <a:lnTo>
                  <a:pt x="28420" y="28420"/>
                </a:lnTo>
                <a:close/>
                <a:moveTo>
                  <a:pt x="35524" y="56839"/>
                </a:moveTo>
                <a:lnTo>
                  <a:pt x="49734" y="56839"/>
                </a:lnTo>
                <a:cubicBezTo>
                  <a:pt x="53642" y="56839"/>
                  <a:pt x="56839" y="60036"/>
                  <a:pt x="56839" y="63944"/>
                </a:cubicBezTo>
                <a:lnTo>
                  <a:pt x="56839" y="78154"/>
                </a:lnTo>
                <a:cubicBezTo>
                  <a:pt x="56839" y="82062"/>
                  <a:pt x="53642" y="85259"/>
                  <a:pt x="49734" y="85259"/>
                </a:cubicBezTo>
                <a:lnTo>
                  <a:pt x="35524" y="85259"/>
                </a:lnTo>
                <a:cubicBezTo>
                  <a:pt x="31617" y="85259"/>
                  <a:pt x="28420" y="82062"/>
                  <a:pt x="28420" y="78154"/>
                </a:cubicBezTo>
                <a:lnTo>
                  <a:pt x="28420" y="63944"/>
                </a:lnTo>
                <a:cubicBezTo>
                  <a:pt x="28420" y="60036"/>
                  <a:pt x="31617" y="56839"/>
                  <a:pt x="35524" y="56839"/>
                </a:cubicBezTo>
                <a:close/>
                <a:moveTo>
                  <a:pt x="28420" y="106573"/>
                </a:moveTo>
                <a:cubicBezTo>
                  <a:pt x="28420" y="102666"/>
                  <a:pt x="31617" y="99469"/>
                  <a:pt x="35524" y="99469"/>
                </a:cubicBezTo>
                <a:lnTo>
                  <a:pt x="49734" y="99469"/>
                </a:lnTo>
                <a:cubicBezTo>
                  <a:pt x="53642" y="99469"/>
                  <a:pt x="56839" y="102666"/>
                  <a:pt x="56839" y="106573"/>
                </a:cubicBezTo>
                <a:lnTo>
                  <a:pt x="56839" y="120783"/>
                </a:lnTo>
                <a:cubicBezTo>
                  <a:pt x="56839" y="124691"/>
                  <a:pt x="53642" y="127888"/>
                  <a:pt x="49734" y="127888"/>
                </a:cubicBezTo>
                <a:lnTo>
                  <a:pt x="35524" y="127888"/>
                </a:lnTo>
                <a:cubicBezTo>
                  <a:pt x="31617" y="127888"/>
                  <a:pt x="28420" y="124691"/>
                  <a:pt x="28420" y="120783"/>
                </a:cubicBezTo>
                <a:lnTo>
                  <a:pt x="28420" y="106573"/>
                </a:lnTo>
                <a:close/>
                <a:moveTo>
                  <a:pt x="78154" y="56839"/>
                </a:moveTo>
                <a:lnTo>
                  <a:pt x="92364" y="56839"/>
                </a:lnTo>
                <a:cubicBezTo>
                  <a:pt x="96271" y="56839"/>
                  <a:pt x="99469" y="60036"/>
                  <a:pt x="99469" y="63944"/>
                </a:cubicBezTo>
                <a:lnTo>
                  <a:pt x="99469" y="78154"/>
                </a:lnTo>
                <a:cubicBezTo>
                  <a:pt x="99469" y="82062"/>
                  <a:pt x="96271" y="85259"/>
                  <a:pt x="92364" y="85259"/>
                </a:cubicBezTo>
                <a:lnTo>
                  <a:pt x="78154" y="85259"/>
                </a:lnTo>
                <a:cubicBezTo>
                  <a:pt x="74246" y="85259"/>
                  <a:pt x="71049" y="82062"/>
                  <a:pt x="71049" y="78154"/>
                </a:cubicBezTo>
                <a:lnTo>
                  <a:pt x="71049" y="63944"/>
                </a:lnTo>
                <a:cubicBezTo>
                  <a:pt x="71049" y="60036"/>
                  <a:pt x="74246" y="56839"/>
                  <a:pt x="78154" y="56839"/>
                </a:cubicBezTo>
                <a:close/>
                <a:moveTo>
                  <a:pt x="71049" y="106573"/>
                </a:moveTo>
                <a:cubicBezTo>
                  <a:pt x="71049" y="102666"/>
                  <a:pt x="74246" y="99469"/>
                  <a:pt x="78154" y="99469"/>
                </a:cubicBezTo>
                <a:lnTo>
                  <a:pt x="92364" y="99469"/>
                </a:lnTo>
                <a:cubicBezTo>
                  <a:pt x="96271" y="99469"/>
                  <a:pt x="99469" y="102666"/>
                  <a:pt x="99469" y="106573"/>
                </a:cubicBezTo>
                <a:lnTo>
                  <a:pt x="99469" y="120783"/>
                </a:lnTo>
                <a:cubicBezTo>
                  <a:pt x="99469" y="124691"/>
                  <a:pt x="96271" y="127888"/>
                  <a:pt x="92364" y="127888"/>
                </a:cubicBezTo>
                <a:lnTo>
                  <a:pt x="78154" y="127888"/>
                </a:lnTo>
                <a:cubicBezTo>
                  <a:pt x="74246" y="127888"/>
                  <a:pt x="71049" y="124691"/>
                  <a:pt x="71049" y="120783"/>
                </a:cubicBezTo>
                <a:lnTo>
                  <a:pt x="71049" y="106573"/>
                </a:lnTo>
                <a:close/>
                <a:moveTo>
                  <a:pt x="78154" y="142098"/>
                </a:moveTo>
                <a:lnTo>
                  <a:pt x="177622" y="142098"/>
                </a:lnTo>
                <a:cubicBezTo>
                  <a:pt x="181530" y="142098"/>
                  <a:pt x="184727" y="145295"/>
                  <a:pt x="184727" y="149203"/>
                </a:cubicBezTo>
                <a:lnTo>
                  <a:pt x="184727" y="163413"/>
                </a:lnTo>
                <a:cubicBezTo>
                  <a:pt x="184727" y="167320"/>
                  <a:pt x="181530" y="170517"/>
                  <a:pt x="177622" y="170517"/>
                </a:cubicBezTo>
                <a:lnTo>
                  <a:pt x="78154" y="170517"/>
                </a:lnTo>
                <a:cubicBezTo>
                  <a:pt x="74246" y="170517"/>
                  <a:pt x="71049" y="167320"/>
                  <a:pt x="71049" y="163413"/>
                </a:cubicBezTo>
                <a:lnTo>
                  <a:pt x="71049" y="149203"/>
                </a:lnTo>
                <a:cubicBezTo>
                  <a:pt x="71049" y="145295"/>
                  <a:pt x="74246" y="142098"/>
                  <a:pt x="78154" y="142098"/>
                </a:cubicBezTo>
                <a:close/>
                <a:moveTo>
                  <a:pt x="113678" y="63944"/>
                </a:moveTo>
                <a:cubicBezTo>
                  <a:pt x="113678" y="60036"/>
                  <a:pt x="116876" y="56839"/>
                  <a:pt x="120783" y="56839"/>
                </a:cubicBezTo>
                <a:lnTo>
                  <a:pt x="134993" y="56839"/>
                </a:lnTo>
                <a:cubicBezTo>
                  <a:pt x="138901" y="56839"/>
                  <a:pt x="142098" y="60036"/>
                  <a:pt x="142098" y="63944"/>
                </a:cubicBezTo>
                <a:lnTo>
                  <a:pt x="142098" y="78154"/>
                </a:lnTo>
                <a:cubicBezTo>
                  <a:pt x="142098" y="82062"/>
                  <a:pt x="138901" y="85259"/>
                  <a:pt x="134993" y="85259"/>
                </a:cubicBezTo>
                <a:lnTo>
                  <a:pt x="120783" y="85259"/>
                </a:lnTo>
                <a:cubicBezTo>
                  <a:pt x="116876" y="85259"/>
                  <a:pt x="113678" y="82062"/>
                  <a:pt x="113678" y="78154"/>
                </a:cubicBezTo>
                <a:lnTo>
                  <a:pt x="113678" y="63944"/>
                </a:lnTo>
                <a:close/>
                <a:moveTo>
                  <a:pt x="120783" y="99469"/>
                </a:moveTo>
                <a:lnTo>
                  <a:pt x="134993" y="99469"/>
                </a:lnTo>
                <a:cubicBezTo>
                  <a:pt x="138901" y="99469"/>
                  <a:pt x="142098" y="102666"/>
                  <a:pt x="142098" y="106573"/>
                </a:cubicBezTo>
                <a:lnTo>
                  <a:pt x="142098" y="120783"/>
                </a:lnTo>
                <a:cubicBezTo>
                  <a:pt x="142098" y="124691"/>
                  <a:pt x="138901" y="127888"/>
                  <a:pt x="134993" y="127888"/>
                </a:cubicBezTo>
                <a:lnTo>
                  <a:pt x="120783" y="127888"/>
                </a:lnTo>
                <a:cubicBezTo>
                  <a:pt x="116876" y="127888"/>
                  <a:pt x="113678" y="124691"/>
                  <a:pt x="113678" y="120783"/>
                </a:cubicBezTo>
                <a:lnTo>
                  <a:pt x="113678" y="106573"/>
                </a:lnTo>
                <a:cubicBezTo>
                  <a:pt x="113678" y="102666"/>
                  <a:pt x="116876" y="99469"/>
                  <a:pt x="120783" y="99469"/>
                </a:cubicBezTo>
                <a:close/>
                <a:moveTo>
                  <a:pt x="156308" y="63944"/>
                </a:moveTo>
                <a:cubicBezTo>
                  <a:pt x="156308" y="60036"/>
                  <a:pt x="159505" y="56839"/>
                  <a:pt x="163413" y="56839"/>
                </a:cubicBezTo>
                <a:lnTo>
                  <a:pt x="177622" y="56839"/>
                </a:lnTo>
                <a:cubicBezTo>
                  <a:pt x="181530" y="56839"/>
                  <a:pt x="184727" y="60036"/>
                  <a:pt x="184727" y="63944"/>
                </a:cubicBezTo>
                <a:lnTo>
                  <a:pt x="184727" y="78154"/>
                </a:lnTo>
                <a:cubicBezTo>
                  <a:pt x="184727" y="82062"/>
                  <a:pt x="181530" y="85259"/>
                  <a:pt x="177622" y="85259"/>
                </a:cubicBezTo>
                <a:lnTo>
                  <a:pt x="163413" y="85259"/>
                </a:lnTo>
                <a:cubicBezTo>
                  <a:pt x="159505" y="85259"/>
                  <a:pt x="156308" y="82062"/>
                  <a:pt x="156308" y="78154"/>
                </a:cubicBezTo>
                <a:lnTo>
                  <a:pt x="156308" y="63944"/>
                </a:lnTo>
                <a:close/>
                <a:moveTo>
                  <a:pt x="163413" y="99469"/>
                </a:moveTo>
                <a:lnTo>
                  <a:pt x="177622" y="99469"/>
                </a:lnTo>
                <a:cubicBezTo>
                  <a:pt x="181530" y="99469"/>
                  <a:pt x="184727" y="102666"/>
                  <a:pt x="184727" y="106573"/>
                </a:cubicBezTo>
                <a:lnTo>
                  <a:pt x="184727" y="120783"/>
                </a:lnTo>
                <a:cubicBezTo>
                  <a:pt x="184727" y="124691"/>
                  <a:pt x="181530" y="127888"/>
                  <a:pt x="177622" y="127888"/>
                </a:cubicBezTo>
                <a:lnTo>
                  <a:pt x="163413" y="127888"/>
                </a:lnTo>
                <a:cubicBezTo>
                  <a:pt x="159505" y="127888"/>
                  <a:pt x="156308" y="124691"/>
                  <a:pt x="156308" y="120783"/>
                </a:cubicBezTo>
                <a:lnTo>
                  <a:pt x="156308" y="106573"/>
                </a:lnTo>
                <a:cubicBezTo>
                  <a:pt x="156308" y="102666"/>
                  <a:pt x="159505" y="99469"/>
                  <a:pt x="163413" y="99469"/>
                </a:cubicBezTo>
                <a:close/>
                <a:moveTo>
                  <a:pt x="198937" y="63944"/>
                </a:moveTo>
                <a:cubicBezTo>
                  <a:pt x="198937" y="60036"/>
                  <a:pt x="202134" y="56839"/>
                  <a:pt x="206042" y="56839"/>
                </a:cubicBezTo>
                <a:lnTo>
                  <a:pt x="220252" y="56839"/>
                </a:lnTo>
                <a:cubicBezTo>
                  <a:pt x="224159" y="56839"/>
                  <a:pt x="227357" y="60036"/>
                  <a:pt x="227357" y="63944"/>
                </a:cubicBezTo>
                <a:lnTo>
                  <a:pt x="227357" y="78154"/>
                </a:lnTo>
                <a:cubicBezTo>
                  <a:pt x="227357" y="82062"/>
                  <a:pt x="224159" y="85259"/>
                  <a:pt x="220252" y="85259"/>
                </a:cubicBezTo>
                <a:lnTo>
                  <a:pt x="206042" y="85259"/>
                </a:lnTo>
                <a:cubicBezTo>
                  <a:pt x="202134" y="85259"/>
                  <a:pt x="198937" y="82062"/>
                  <a:pt x="198937" y="78154"/>
                </a:cubicBezTo>
                <a:lnTo>
                  <a:pt x="198937" y="63944"/>
                </a:lnTo>
                <a:close/>
                <a:moveTo>
                  <a:pt x="206042" y="99469"/>
                </a:moveTo>
                <a:lnTo>
                  <a:pt x="220252" y="99469"/>
                </a:lnTo>
                <a:cubicBezTo>
                  <a:pt x="224159" y="99469"/>
                  <a:pt x="227357" y="102666"/>
                  <a:pt x="227357" y="106573"/>
                </a:cubicBezTo>
                <a:lnTo>
                  <a:pt x="227357" y="120783"/>
                </a:lnTo>
                <a:cubicBezTo>
                  <a:pt x="227357" y="124691"/>
                  <a:pt x="224159" y="127888"/>
                  <a:pt x="220252" y="127888"/>
                </a:cubicBezTo>
                <a:lnTo>
                  <a:pt x="206042" y="127888"/>
                </a:lnTo>
                <a:cubicBezTo>
                  <a:pt x="202134" y="127888"/>
                  <a:pt x="198937" y="124691"/>
                  <a:pt x="198937" y="120783"/>
                </a:cubicBezTo>
                <a:lnTo>
                  <a:pt x="198937" y="106573"/>
                </a:lnTo>
                <a:cubicBezTo>
                  <a:pt x="198937" y="102666"/>
                  <a:pt x="202134" y="99469"/>
                  <a:pt x="206042" y="99469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5" name="Text 32"/>
          <p:cNvSpPr/>
          <p:nvPr/>
        </p:nvSpPr>
        <p:spPr>
          <a:xfrm>
            <a:off x="3427072" y="4622003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Keyboard Shortcuts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3427072" y="4962945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Ctrl+K to focus search, enabling power users to navigate quickly without mouse.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6172247" y="3826402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8" name="Shape 35"/>
          <p:cNvSpPr/>
          <p:nvPr/>
        </p:nvSpPr>
        <p:spPr>
          <a:xfrm>
            <a:off x="6323746" y="3977909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9" name="Shape 36"/>
          <p:cNvSpPr/>
          <p:nvPr/>
        </p:nvSpPr>
        <p:spPr>
          <a:xfrm>
            <a:off x="6503716" y="4129480"/>
            <a:ext cx="170517" cy="227357"/>
          </a:xfrm>
          <a:custGeom>
            <a:avLst/>
            <a:gdLst/>
            <a:ahLst/>
            <a:cxnLst/>
            <a:rect l="l" t="t" r="r" b="b"/>
            <a:pathLst>
              <a:path w="170517" h="227357">
                <a:moveTo>
                  <a:pt x="7105" y="28420"/>
                </a:moveTo>
                <a:cubicBezTo>
                  <a:pt x="7105" y="12744"/>
                  <a:pt x="19849" y="0"/>
                  <a:pt x="35524" y="0"/>
                </a:cubicBezTo>
                <a:lnTo>
                  <a:pt x="134993" y="0"/>
                </a:lnTo>
                <a:cubicBezTo>
                  <a:pt x="150668" y="0"/>
                  <a:pt x="163413" y="12744"/>
                  <a:pt x="163413" y="28420"/>
                </a:cubicBezTo>
                <a:lnTo>
                  <a:pt x="163413" y="198937"/>
                </a:lnTo>
                <a:cubicBezTo>
                  <a:pt x="163413" y="214612"/>
                  <a:pt x="150668" y="227357"/>
                  <a:pt x="134993" y="227357"/>
                </a:cubicBezTo>
                <a:lnTo>
                  <a:pt x="35524" y="227357"/>
                </a:lnTo>
                <a:cubicBezTo>
                  <a:pt x="19849" y="227357"/>
                  <a:pt x="7105" y="214612"/>
                  <a:pt x="7105" y="198937"/>
                </a:cubicBezTo>
                <a:lnTo>
                  <a:pt x="7105" y="28420"/>
                </a:lnTo>
                <a:close/>
                <a:moveTo>
                  <a:pt x="35524" y="28420"/>
                </a:moveTo>
                <a:lnTo>
                  <a:pt x="35524" y="163413"/>
                </a:lnTo>
                <a:lnTo>
                  <a:pt x="134993" y="163413"/>
                </a:lnTo>
                <a:lnTo>
                  <a:pt x="134993" y="28420"/>
                </a:lnTo>
                <a:lnTo>
                  <a:pt x="35524" y="28420"/>
                </a:lnTo>
                <a:close/>
                <a:moveTo>
                  <a:pt x="85259" y="209594"/>
                </a:moveTo>
                <a:cubicBezTo>
                  <a:pt x="93119" y="209594"/>
                  <a:pt x="99469" y="203244"/>
                  <a:pt x="99469" y="195385"/>
                </a:cubicBezTo>
                <a:cubicBezTo>
                  <a:pt x="99469" y="187525"/>
                  <a:pt x="93119" y="181175"/>
                  <a:pt x="85259" y="181175"/>
                </a:cubicBezTo>
                <a:cubicBezTo>
                  <a:pt x="77399" y="181175"/>
                  <a:pt x="71049" y="187525"/>
                  <a:pt x="71049" y="195385"/>
                </a:cubicBezTo>
                <a:cubicBezTo>
                  <a:pt x="71049" y="203244"/>
                  <a:pt x="77399" y="209594"/>
                  <a:pt x="85259" y="209594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0" name="Text 37"/>
          <p:cNvSpPr/>
          <p:nvPr/>
        </p:nvSpPr>
        <p:spPr>
          <a:xfrm>
            <a:off x="6323746" y="4622003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Responsive Design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6323746" y="4962945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Works seamlessly on desktop, tablet, and mobile devices for on-the-go access.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9068922" y="3826402"/>
            <a:ext cx="2747226" cy="1970424"/>
          </a:xfrm>
          <a:custGeom>
            <a:avLst/>
            <a:gdLst/>
            <a:ahLst/>
            <a:cxnLst/>
            <a:rect l="l" t="t" r="r" b="b"/>
            <a:pathLst>
              <a:path w="2747226" h="1970424">
                <a:moveTo>
                  <a:pt x="113674" y="0"/>
                </a:moveTo>
                <a:lnTo>
                  <a:pt x="2633552" y="0"/>
                </a:lnTo>
                <a:cubicBezTo>
                  <a:pt x="2696333" y="0"/>
                  <a:pt x="2747226" y="50893"/>
                  <a:pt x="2747226" y="113674"/>
                </a:cubicBezTo>
                <a:lnTo>
                  <a:pt x="2747226" y="1856750"/>
                </a:lnTo>
                <a:cubicBezTo>
                  <a:pt x="2747226" y="1919531"/>
                  <a:pt x="2696333" y="1970424"/>
                  <a:pt x="2633552" y="1970424"/>
                </a:cubicBezTo>
                <a:lnTo>
                  <a:pt x="113674" y="1970424"/>
                </a:lnTo>
                <a:cubicBezTo>
                  <a:pt x="50893" y="1970424"/>
                  <a:pt x="0" y="1919531"/>
                  <a:pt x="0" y="1856750"/>
                </a:cubicBezTo>
                <a:lnTo>
                  <a:pt x="0" y="113674"/>
                </a:lnTo>
                <a:cubicBezTo>
                  <a:pt x="0" y="50936"/>
                  <a:pt x="50936" y="0"/>
                  <a:pt x="113674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3" name="Shape 40"/>
          <p:cNvSpPr/>
          <p:nvPr/>
        </p:nvSpPr>
        <p:spPr>
          <a:xfrm>
            <a:off x="9220421" y="3977909"/>
            <a:ext cx="530499" cy="530499"/>
          </a:xfrm>
          <a:custGeom>
            <a:avLst/>
            <a:gdLst/>
            <a:ahLst/>
            <a:cxnLst/>
            <a:rect l="l" t="t" r="r" b="b"/>
            <a:pathLst>
              <a:path w="530499" h="530499">
                <a:moveTo>
                  <a:pt x="113681" y="0"/>
                </a:moveTo>
                <a:lnTo>
                  <a:pt x="416818" y="0"/>
                </a:lnTo>
                <a:cubicBezTo>
                  <a:pt x="479560" y="0"/>
                  <a:pt x="530499" y="50939"/>
                  <a:pt x="530499" y="113681"/>
                </a:cubicBezTo>
                <a:lnTo>
                  <a:pt x="530499" y="416818"/>
                </a:lnTo>
                <a:cubicBezTo>
                  <a:pt x="530499" y="479560"/>
                  <a:pt x="479560" y="530499"/>
                  <a:pt x="416818" y="530499"/>
                </a:cubicBezTo>
                <a:lnTo>
                  <a:pt x="113681" y="530499"/>
                </a:lnTo>
                <a:cubicBezTo>
                  <a:pt x="50939" y="530499"/>
                  <a:pt x="0" y="479560"/>
                  <a:pt x="0" y="416818"/>
                </a:cubicBezTo>
                <a:lnTo>
                  <a:pt x="0" y="113681"/>
                </a:lnTo>
                <a:cubicBezTo>
                  <a:pt x="0" y="50939"/>
                  <a:pt x="50939" y="0"/>
                  <a:pt x="11368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4" name="Shape 41"/>
          <p:cNvSpPr/>
          <p:nvPr/>
        </p:nvSpPr>
        <p:spPr>
          <a:xfrm>
            <a:off x="9357761" y="4129480"/>
            <a:ext cx="255776" cy="227357"/>
          </a:xfrm>
          <a:custGeom>
            <a:avLst/>
            <a:gdLst/>
            <a:ahLst/>
            <a:cxnLst/>
            <a:rect l="l" t="t" r="r" b="b"/>
            <a:pathLst>
              <a:path w="255776" h="227357">
                <a:moveTo>
                  <a:pt x="186281" y="42629"/>
                </a:moveTo>
                <a:cubicBezTo>
                  <a:pt x="178910" y="42629"/>
                  <a:pt x="171761" y="44628"/>
                  <a:pt x="165500" y="48269"/>
                </a:cubicBezTo>
                <a:cubicBezTo>
                  <a:pt x="158484" y="41164"/>
                  <a:pt x="150313" y="35214"/>
                  <a:pt x="141299" y="30729"/>
                </a:cubicBezTo>
                <a:cubicBezTo>
                  <a:pt x="153821" y="20071"/>
                  <a:pt x="169763" y="14210"/>
                  <a:pt x="186281" y="14210"/>
                </a:cubicBezTo>
                <a:cubicBezTo>
                  <a:pt x="224648" y="14210"/>
                  <a:pt x="255776" y="45294"/>
                  <a:pt x="255776" y="83705"/>
                </a:cubicBezTo>
                <a:cubicBezTo>
                  <a:pt x="255776" y="102133"/>
                  <a:pt x="248449" y="119806"/>
                  <a:pt x="235438" y="132817"/>
                </a:cubicBezTo>
                <a:lnTo>
                  <a:pt x="203866" y="164390"/>
                </a:lnTo>
                <a:cubicBezTo>
                  <a:pt x="190855" y="177400"/>
                  <a:pt x="173182" y="184727"/>
                  <a:pt x="154753" y="184727"/>
                </a:cubicBezTo>
                <a:cubicBezTo>
                  <a:pt x="116387" y="184727"/>
                  <a:pt x="85259" y="153643"/>
                  <a:pt x="85259" y="115233"/>
                </a:cubicBezTo>
                <a:cubicBezTo>
                  <a:pt x="85259" y="114566"/>
                  <a:pt x="85259" y="113900"/>
                  <a:pt x="85303" y="113234"/>
                </a:cubicBezTo>
                <a:cubicBezTo>
                  <a:pt x="85525" y="105374"/>
                  <a:pt x="92053" y="99202"/>
                  <a:pt x="99913" y="99424"/>
                </a:cubicBezTo>
                <a:cubicBezTo>
                  <a:pt x="107772" y="99646"/>
                  <a:pt x="113945" y="106174"/>
                  <a:pt x="113723" y="114034"/>
                </a:cubicBezTo>
                <a:cubicBezTo>
                  <a:pt x="113723" y="114433"/>
                  <a:pt x="113723" y="114833"/>
                  <a:pt x="113723" y="115188"/>
                </a:cubicBezTo>
                <a:cubicBezTo>
                  <a:pt x="113723" y="137879"/>
                  <a:pt x="132107" y="156263"/>
                  <a:pt x="154798" y="156263"/>
                </a:cubicBezTo>
                <a:cubicBezTo>
                  <a:pt x="165677" y="156263"/>
                  <a:pt x="176113" y="151956"/>
                  <a:pt x="183839" y="144229"/>
                </a:cubicBezTo>
                <a:lnTo>
                  <a:pt x="215412" y="112657"/>
                </a:lnTo>
                <a:cubicBezTo>
                  <a:pt x="223094" y="104975"/>
                  <a:pt x="227445" y="94495"/>
                  <a:pt x="227445" y="83616"/>
                </a:cubicBezTo>
                <a:cubicBezTo>
                  <a:pt x="227445" y="60924"/>
                  <a:pt x="209062" y="42541"/>
                  <a:pt x="186370" y="42541"/>
                </a:cubicBezTo>
                <a:close/>
                <a:moveTo>
                  <a:pt x="122204" y="76955"/>
                </a:moveTo>
                <a:cubicBezTo>
                  <a:pt x="121360" y="76600"/>
                  <a:pt x="120517" y="76111"/>
                  <a:pt x="119762" y="75578"/>
                </a:cubicBezTo>
                <a:cubicBezTo>
                  <a:pt x="114167" y="72692"/>
                  <a:pt x="107772" y="71049"/>
                  <a:pt x="101067" y="71049"/>
                </a:cubicBezTo>
                <a:cubicBezTo>
                  <a:pt x="90188" y="71049"/>
                  <a:pt x="79752" y="75356"/>
                  <a:pt x="72026" y="83083"/>
                </a:cubicBezTo>
                <a:lnTo>
                  <a:pt x="40453" y="114655"/>
                </a:lnTo>
                <a:cubicBezTo>
                  <a:pt x="32771" y="122337"/>
                  <a:pt x="28420" y="132817"/>
                  <a:pt x="28420" y="143697"/>
                </a:cubicBezTo>
                <a:cubicBezTo>
                  <a:pt x="28420" y="166388"/>
                  <a:pt x="46803" y="184772"/>
                  <a:pt x="69495" y="184772"/>
                </a:cubicBezTo>
                <a:cubicBezTo>
                  <a:pt x="76822" y="184772"/>
                  <a:pt x="83971" y="182818"/>
                  <a:pt x="90232" y="179177"/>
                </a:cubicBezTo>
                <a:cubicBezTo>
                  <a:pt x="97248" y="186281"/>
                  <a:pt x="105419" y="192232"/>
                  <a:pt x="114478" y="196717"/>
                </a:cubicBezTo>
                <a:cubicBezTo>
                  <a:pt x="101955" y="207330"/>
                  <a:pt x="86058" y="213236"/>
                  <a:pt x="69495" y="213236"/>
                </a:cubicBezTo>
                <a:cubicBezTo>
                  <a:pt x="31128" y="213236"/>
                  <a:pt x="0" y="182152"/>
                  <a:pt x="0" y="143741"/>
                </a:cubicBezTo>
                <a:cubicBezTo>
                  <a:pt x="0" y="125313"/>
                  <a:pt x="7327" y="107639"/>
                  <a:pt x="20338" y="94628"/>
                </a:cubicBezTo>
                <a:lnTo>
                  <a:pt x="51910" y="63056"/>
                </a:lnTo>
                <a:cubicBezTo>
                  <a:pt x="64921" y="50045"/>
                  <a:pt x="82594" y="42718"/>
                  <a:pt x="101023" y="42718"/>
                </a:cubicBezTo>
                <a:cubicBezTo>
                  <a:pt x="139478" y="42718"/>
                  <a:pt x="170517" y="74069"/>
                  <a:pt x="170517" y="112391"/>
                </a:cubicBezTo>
                <a:cubicBezTo>
                  <a:pt x="170517" y="112968"/>
                  <a:pt x="170517" y="113545"/>
                  <a:pt x="170517" y="114122"/>
                </a:cubicBezTo>
                <a:cubicBezTo>
                  <a:pt x="170340" y="121982"/>
                  <a:pt x="163812" y="128155"/>
                  <a:pt x="155952" y="127977"/>
                </a:cubicBezTo>
                <a:cubicBezTo>
                  <a:pt x="148093" y="127799"/>
                  <a:pt x="141920" y="121272"/>
                  <a:pt x="142098" y="113412"/>
                </a:cubicBezTo>
                <a:cubicBezTo>
                  <a:pt x="142098" y="113057"/>
                  <a:pt x="142098" y="112746"/>
                  <a:pt x="142098" y="112391"/>
                </a:cubicBezTo>
                <a:cubicBezTo>
                  <a:pt x="142098" y="97426"/>
                  <a:pt x="134105" y="84282"/>
                  <a:pt x="122204" y="77044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5" name="Text 42"/>
          <p:cNvSpPr/>
          <p:nvPr/>
        </p:nvSpPr>
        <p:spPr>
          <a:xfrm>
            <a:off x="9220421" y="4622003"/>
            <a:ext cx="252934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Direct Links</a:t>
            </a:r>
            <a:endParaRPr lang="en-US" sz="1600" dirty="0"/>
          </a:p>
        </p:txBody>
      </p:sp>
      <p:sp>
        <p:nvSpPr>
          <p:cNvPr id="46" name="Text 43"/>
          <p:cNvSpPr/>
          <p:nvPr/>
        </p:nvSpPr>
        <p:spPr>
          <a:xfrm>
            <a:off x="9220421" y="4962945"/>
            <a:ext cx="2519869" cy="682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Every result links directly to Scott Jeffers' online manual for full context reading.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378898" y="5947917"/>
            <a:ext cx="11434145" cy="909427"/>
          </a:xfrm>
          <a:custGeom>
            <a:avLst/>
            <a:gdLst/>
            <a:ahLst/>
            <a:cxnLst/>
            <a:rect l="l" t="t" r="r" b="b"/>
            <a:pathLst>
              <a:path w="11434145" h="909427">
                <a:moveTo>
                  <a:pt x="113678" y="0"/>
                </a:moveTo>
                <a:lnTo>
                  <a:pt x="11320466" y="0"/>
                </a:lnTo>
                <a:cubicBezTo>
                  <a:pt x="11383249" y="0"/>
                  <a:pt x="11434145" y="50896"/>
                  <a:pt x="11434145" y="113678"/>
                </a:cubicBezTo>
                <a:lnTo>
                  <a:pt x="11434145" y="795748"/>
                </a:lnTo>
                <a:cubicBezTo>
                  <a:pt x="11434145" y="858531"/>
                  <a:pt x="11383249" y="909427"/>
                  <a:pt x="11320466" y="909427"/>
                </a:cubicBezTo>
                <a:lnTo>
                  <a:pt x="113678" y="909427"/>
                </a:lnTo>
                <a:cubicBezTo>
                  <a:pt x="50896" y="909427"/>
                  <a:pt x="0" y="858531"/>
                  <a:pt x="0" y="795748"/>
                </a:cubicBezTo>
                <a:lnTo>
                  <a:pt x="0" y="113678"/>
                </a:lnTo>
                <a:cubicBezTo>
                  <a:pt x="0" y="50938"/>
                  <a:pt x="50938" y="0"/>
                  <a:pt x="11367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8" name="Text 45"/>
          <p:cNvSpPr/>
          <p:nvPr/>
        </p:nvSpPr>
        <p:spPr>
          <a:xfrm>
            <a:off x="1011239" y="6099414"/>
            <a:ext cx="786275" cy="378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68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53</a:t>
            </a:r>
            <a:endParaRPr lang="en-US" sz="1600" dirty="0"/>
          </a:p>
        </p:txBody>
      </p:sp>
      <p:sp>
        <p:nvSpPr>
          <p:cNvPr id="49" name="Text 46"/>
          <p:cNvSpPr/>
          <p:nvPr/>
        </p:nvSpPr>
        <p:spPr>
          <a:xfrm>
            <a:off x="1058605" y="6478314"/>
            <a:ext cx="691543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Chapters</a:t>
            </a:r>
            <a:endParaRPr lang="en-US" sz="1600" dirty="0"/>
          </a:p>
        </p:txBody>
      </p:sp>
      <p:sp>
        <p:nvSpPr>
          <p:cNvPr id="50" name="Shape 47"/>
          <p:cNvSpPr/>
          <p:nvPr/>
        </p:nvSpPr>
        <p:spPr>
          <a:xfrm>
            <a:off x="2840761" y="6175171"/>
            <a:ext cx="9473" cy="454713"/>
          </a:xfrm>
          <a:custGeom>
            <a:avLst/>
            <a:gdLst/>
            <a:ahLst/>
            <a:cxnLst/>
            <a:rect l="l" t="t" r="r" b="b"/>
            <a:pathLst>
              <a:path w="9473" h="454713">
                <a:moveTo>
                  <a:pt x="0" y="0"/>
                </a:moveTo>
                <a:lnTo>
                  <a:pt x="9473" y="0"/>
                </a:lnTo>
                <a:lnTo>
                  <a:pt x="9473" y="454713"/>
                </a:lnTo>
                <a:lnTo>
                  <a:pt x="0" y="454713"/>
                </a:lnTo>
                <a:lnTo>
                  <a:pt x="0" y="0"/>
                </a:lnTo>
                <a:close/>
              </a:path>
            </a:pathLst>
          </a:custGeom>
          <a:solidFill>
            <a:srgbClr val="1E3A5F">
              <a:alpha val="20000"/>
            </a:srgbClr>
          </a:solidFill>
          <a:ln/>
        </p:spPr>
      </p:sp>
      <p:sp>
        <p:nvSpPr>
          <p:cNvPr id="51" name="Text 48"/>
          <p:cNvSpPr/>
          <p:nvPr/>
        </p:nvSpPr>
        <p:spPr>
          <a:xfrm>
            <a:off x="3897136" y="6099414"/>
            <a:ext cx="757855" cy="378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68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631</a:t>
            </a:r>
            <a:endParaRPr lang="en-US" sz="1600" dirty="0"/>
          </a:p>
        </p:txBody>
      </p:sp>
      <p:sp>
        <p:nvSpPr>
          <p:cNvPr id="52" name="Text 49"/>
          <p:cNvSpPr/>
          <p:nvPr/>
        </p:nvSpPr>
        <p:spPr>
          <a:xfrm>
            <a:off x="3944502" y="6478314"/>
            <a:ext cx="663124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Sections</a:t>
            </a:r>
            <a:endParaRPr lang="en-US" sz="1600" dirty="0"/>
          </a:p>
        </p:txBody>
      </p:sp>
      <p:sp>
        <p:nvSpPr>
          <p:cNvPr id="53" name="Shape 50"/>
          <p:cNvSpPr/>
          <p:nvPr/>
        </p:nvSpPr>
        <p:spPr>
          <a:xfrm>
            <a:off x="5698213" y="6175171"/>
            <a:ext cx="9473" cy="454713"/>
          </a:xfrm>
          <a:custGeom>
            <a:avLst/>
            <a:gdLst/>
            <a:ahLst/>
            <a:cxnLst/>
            <a:rect l="l" t="t" r="r" b="b"/>
            <a:pathLst>
              <a:path w="9473" h="454713">
                <a:moveTo>
                  <a:pt x="0" y="0"/>
                </a:moveTo>
                <a:lnTo>
                  <a:pt x="9473" y="0"/>
                </a:lnTo>
                <a:lnTo>
                  <a:pt x="9473" y="454713"/>
                </a:lnTo>
                <a:lnTo>
                  <a:pt x="0" y="454713"/>
                </a:lnTo>
                <a:lnTo>
                  <a:pt x="0" y="0"/>
                </a:lnTo>
                <a:close/>
              </a:path>
            </a:pathLst>
          </a:custGeom>
          <a:solidFill>
            <a:srgbClr val="1E3A5F">
              <a:alpha val="20000"/>
            </a:srgbClr>
          </a:solidFill>
          <a:ln/>
        </p:spPr>
      </p:sp>
      <p:sp>
        <p:nvSpPr>
          <p:cNvPr id="54" name="Text 51"/>
          <p:cNvSpPr/>
          <p:nvPr/>
        </p:nvSpPr>
        <p:spPr>
          <a:xfrm>
            <a:off x="6754588" y="6099414"/>
            <a:ext cx="1098890" cy="378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68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251K+</a:t>
            </a:r>
            <a:endParaRPr lang="en-US" sz="1600" dirty="0"/>
          </a:p>
        </p:txBody>
      </p:sp>
      <p:sp>
        <p:nvSpPr>
          <p:cNvPr id="55" name="Text 52"/>
          <p:cNvSpPr/>
          <p:nvPr/>
        </p:nvSpPr>
        <p:spPr>
          <a:xfrm>
            <a:off x="6801954" y="6478314"/>
            <a:ext cx="1004159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Words</a:t>
            </a:r>
            <a:endParaRPr lang="en-US" sz="1600" dirty="0"/>
          </a:p>
        </p:txBody>
      </p:sp>
      <p:sp>
        <p:nvSpPr>
          <p:cNvPr id="56" name="Shape 53"/>
          <p:cNvSpPr/>
          <p:nvPr/>
        </p:nvSpPr>
        <p:spPr>
          <a:xfrm>
            <a:off x="8900057" y="6175171"/>
            <a:ext cx="9473" cy="454713"/>
          </a:xfrm>
          <a:custGeom>
            <a:avLst/>
            <a:gdLst/>
            <a:ahLst/>
            <a:cxnLst/>
            <a:rect l="l" t="t" r="r" b="b"/>
            <a:pathLst>
              <a:path w="9473" h="454713">
                <a:moveTo>
                  <a:pt x="0" y="0"/>
                </a:moveTo>
                <a:lnTo>
                  <a:pt x="9473" y="0"/>
                </a:lnTo>
                <a:lnTo>
                  <a:pt x="9473" y="454713"/>
                </a:lnTo>
                <a:lnTo>
                  <a:pt x="0" y="454713"/>
                </a:lnTo>
                <a:lnTo>
                  <a:pt x="0" y="0"/>
                </a:lnTo>
                <a:close/>
              </a:path>
            </a:pathLst>
          </a:custGeom>
          <a:solidFill>
            <a:srgbClr val="1E3A5F">
              <a:alpha val="20000"/>
            </a:srgbClr>
          </a:solidFill>
          <a:ln/>
        </p:spPr>
      </p:sp>
      <p:sp>
        <p:nvSpPr>
          <p:cNvPr id="57" name="Text 54"/>
          <p:cNvSpPr/>
          <p:nvPr/>
        </p:nvSpPr>
        <p:spPr>
          <a:xfrm>
            <a:off x="9956432" y="6099414"/>
            <a:ext cx="1222042" cy="378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68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5.2</a:t>
            </a:r>
            <a:endParaRPr lang="en-US" sz="1600" dirty="0"/>
          </a:p>
        </p:txBody>
      </p:sp>
      <p:sp>
        <p:nvSpPr>
          <p:cNvPr id="58" name="Text 55"/>
          <p:cNvSpPr/>
          <p:nvPr/>
        </p:nvSpPr>
        <p:spPr>
          <a:xfrm>
            <a:off x="10003798" y="6478314"/>
            <a:ext cx="1127310" cy="227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93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 Version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24454" y="0"/>
            <a:ext cx="3470517" cy="3470517"/>
          </a:xfrm>
          <a:custGeom>
            <a:avLst/>
            <a:gdLst/>
            <a:ahLst/>
            <a:cxnLst/>
            <a:rect l="l" t="t" r="r" b="b"/>
            <a:pathLst>
              <a:path w="3470517" h="3470517">
                <a:moveTo>
                  <a:pt x="0" y="0"/>
                </a:moveTo>
                <a:lnTo>
                  <a:pt x="3470517" y="0"/>
                </a:lnTo>
                <a:lnTo>
                  <a:pt x="3470517" y="3470517"/>
                </a:lnTo>
                <a:lnTo>
                  <a:pt x="1735259" y="3470517"/>
                </a:lnTo>
                <a:cubicBezTo>
                  <a:pt x="777543" y="3470517"/>
                  <a:pt x="0" y="2692974"/>
                  <a:pt x="0" y="1735259"/>
                </a:cubicBezTo>
                <a:lnTo>
                  <a:pt x="0" y="0"/>
                </a:lnTo>
                <a:close/>
              </a:path>
            </a:pathLst>
          </a:custGeom>
          <a:solidFill>
            <a:srgbClr val="1E3A5F">
              <a:alpha val="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61484" y="361484"/>
            <a:ext cx="1382784" cy="289210"/>
          </a:xfrm>
          <a:custGeom>
            <a:avLst/>
            <a:gdLst/>
            <a:ahLst/>
            <a:cxnLst/>
            <a:rect l="l" t="t" r="r" b="b"/>
            <a:pathLst>
              <a:path w="1382784" h="289210">
                <a:moveTo>
                  <a:pt x="0" y="0"/>
                </a:moveTo>
                <a:lnTo>
                  <a:pt x="1382784" y="0"/>
                </a:lnTo>
                <a:lnTo>
                  <a:pt x="1382784" y="289210"/>
                </a:lnTo>
                <a:lnTo>
                  <a:pt x="0" y="28921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" name="Text 2"/>
          <p:cNvSpPr/>
          <p:nvPr/>
        </p:nvSpPr>
        <p:spPr>
          <a:xfrm>
            <a:off x="506020" y="397618"/>
            <a:ext cx="1165877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spc="57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 / OVERVIEW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1484" y="759030"/>
            <a:ext cx="2892098" cy="43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16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 Overview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957226" y="0"/>
            <a:ext cx="2783644" cy="1807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4233" b="1" dirty="0">
                <a:solidFill>
                  <a:srgbClr val="1E3A5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77480" y="2024437"/>
            <a:ext cx="5610398" cy="2593850"/>
          </a:xfrm>
          <a:custGeom>
            <a:avLst/>
            <a:gdLst/>
            <a:ahLst/>
            <a:cxnLst/>
            <a:rect l="l" t="t" r="r" b="b"/>
            <a:pathLst>
              <a:path w="5610398" h="2593850">
                <a:moveTo>
                  <a:pt x="31992" y="0"/>
                </a:moveTo>
                <a:lnTo>
                  <a:pt x="5538107" y="0"/>
                </a:lnTo>
                <a:cubicBezTo>
                  <a:pt x="5578032" y="0"/>
                  <a:pt x="5610398" y="32366"/>
                  <a:pt x="5610398" y="72291"/>
                </a:cubicBezTo>
                <a:lnTo>
                  <a:pt x="5610398" y="2521560"/>
                </a:lnTo>
                <a:cubicBezTo>
                  <a:pt x="5610398" y="2561485"/>
                  <a:pt x="5578032" y="2593850"/>
                  <a:pt x="5538107" y="2593850"/>
                </a:cubicBezTo>
                <a:lnTo>
                  <a:pt x="31992" y="2593850"/>
                </a:lnTo>
                <a:cubicBezTo>
                  <a:pt x="14323" y="2593850"/>
                  <a:pt x="0" y="2579527"/>
                  <a:pt x="0" y="2561858"/>
                </a:cubicBezTo>
                <a:lnTo>
                  <a:pt x="0" y="31992"/>
                </a:lnTo>
                <a:cubicBezTo>
                  <a:pt x="0" y="14335"/>
                  <a:pt x="14335" y="0"/>
                  <a:pt x="319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4227" dist="36151" dir="540000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77480" y="2024437"/>
            <a:ext cx="31992" cy="2593850"/>
          </a:xfrm>
          <a:custGeom>
            <a:avLst/>
            <a:gdLst/>
            <a:ahLst/>
            <a:cxnLst/>
            <a:rect l="l" t="t" r="r" b="b"/>
            <a:pathLst>
              <a:path w="31992" h="2593850">
                <a:moveTo>
                  <a:pt x="31992" y="0"/>
                </a:moveTo>
                <a:lnTo>
                  <a:pt x="31992" y="0"/>
                </a:lnTo>
                <a:lnTo>
                  <a:pt x="31992" y="2593850"/>
                </a:lnTo>
                <a:lnTo>
                  <a:pt x="31992" y="2593850"/>
                </a:lnTo>
                <a:cubicBezTo>
                  <a:pt x="14323" y="2593850"/>
                  <a:pt x="0" y="2579527"/>
                  <a:pt x="0" y="2561858"/>
                </a:cubicBezTo>
                <a:lnTo>
                  <a:pt x="0" y="31992"/>
                </a:lnTo>
                <a:cubicBezTo>
                  <a:pt x="0" y="14335"/>
                  <a:pt x="14335" y="0"/>
                  <a:pt x="31992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9" name="Shape 7"/>
          <p:cNvSpPr/>
          <p:nvPr/>
        </p:nvSpPr>
        <p:spPr>
          <a:xfrm>
            <a:off x="574218" y="2205179"/>
            <a:ext cx="433815" cy="433815"/>
          </a:xfrm>
          <a:custGeom>
            <a:avLst/>
            <a:gdLst/>
            <a:ahLst/>
            <a:cxnLst/>
            <a:rect l="l" t="t" r="r" b="b"/>
            <a:pathLst>
              <a:path w="433815" h="433815">
                <a:moveTo>
                  <a:pt x="72304" y="0"/>
                </a:moveTo>
                <a:lnTo>
                  <a:pt x="361511" y="0"/>
                </a:lnTo>
                <a:cubicBezTo>
                  <a:pt x="401443" y="0"/>
                  <a:pt x="433815" y="32372"/>
                  <a:pt x="433815" y="72304"/>
                </a:cubicBezTo>
                <a:lnTo>
                  <a:pt x="433815" y="361511"/>
                </a:lnTo>
                <a:cubicBezTo>
                  <a:pt x="433815" y="401443"/>
                  <a:pt x="401443" y="433815"/>
                  <a:pt x="361511" y="433815"/>
                </a:cubicBezTo>
                <a:lnTo>
                  <a:pt x="72304" y="433815"/>
                </a:lnTo>
                <a:cubicBezTo>
                  <a:pt x="32372" y="433815"/>
                  <a:pt x="0" y="401443"/>
                  <a:pt x="0" y="361511"/>
                </a:cubicBezTo>
                <a:lnTo>
                  <a:pt x="0" y="72304"/>
                </a:lnTo>
                <a:cubicBezTo>
                  <a:pt x="0" y="32372"/>
                  <a:pt x="32372" y="0"/>
                  <a:pt x="72304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0" name="Shape 8"/>
          <p:cNvSpPr/>
          <p:nvPr/>
        </p:nvSpPr>
        <p:spPr>
          <a:xfrm>
            <a:off x="682669" y="2313581"/>
            <a:ext cx="216907" cy="216907"/>
          </a:xfrm>
          <a:custGeom>
            <a:avLst/>
            <a:gdLst/>
            <a:ahLst/>
            <a:cxnLst/>
            <a:rect l="l" t="t" r="r" b="b"/>
            <a:pathLst>
              <a:path w="216907" h="216907">
                <a:moveTo>
                  <a:pt x="108454" y="216907"/>
                </a:moveTo>
                <a:cubicBezTo>
                  <a:pt x="168311" y="216907"/>
                  <a:pt x="216907" y="168311"/>
                  <a:pt x="216907" y="108454"/>
                </a:cubicBezTo>
                <a:cubicBezTo>
                  <a:pt x="216907" y="48596"/>
                  <a:pt x="168311" y="0"/>
                  <a:pt x="108454" y="0"/>
                </a:cubicBezTo>
                <a:cubicBezTo>
                  <a:pt x="48596" y="0"/>
                  <a:pt x="0" y="48596"/>
                  <a:pt x="0" y="108454"/>
                </a:cubicBezTo>
                <a:cubicBezTo>
                  <a:pt x="0" y="168311"/>
                  <a:pt x="48596" y="216907"/>
                  <a:pt x="108454" y="216907"/>
                </a:cubicBezTo>
                <a:close/>
                <a:moveTo>
                  <a:pt x="94897" y="67784"/>
                </a:moveTo>
                <a:cubicBezTo>
                  <a:pt x="94897" y="60301"/>
                  <a:pt x="100972" y="54227"/>
                  <a:pt x="108454" y="54227"/>
                </a:cubicBezTo>
                <a:cubicBezTo>
                  <a:pt x="115936" y="54227"/>
                  <a:pt x="122010" y="60301"/>
                  <a:pt x="122010" y="67784"/>
                </a:cubicBezTo>
                <a:cubicBezTo>
                  <a:pt x="122010" y="75266"/>
                  <a:pt x="115936" y="81340"/>
                  <a:pt x="108454" y="81340"/>
                </a:cubicBezTo>
                <a:cubicBezTo>
                  <a:pt x="100972" y="81340"/>
                  <a:pt x="94897" y="75266"/>
                  <a:pt x="94897" y="67784"/>
                </a:cubicBezTo>
                <a:close/>
                <a:moveTo>
                  <a:pt x="91508" y="94897"/>
                </a:moveTo>
                <a:lnTo>
                  <a:pt x="111843" y="94897"/>
                </a:lnTo>
                <a:cubicBezTo>
                  <a:pt x="117477" y="94897"/>
                  <a:pt x="122010" y="99430"/>
                  <a:pt x="122010" y="105064"/>
                </a:cubicBezTo>
                <a:lnTo>
                  <a:pt x="122010" y="142345"/>
                </a:lnTo>
                <a:lnTo>
                  <a:pt x="125400" y="142345"/>
                </a:lnTo>
                <a:cubicBezTo>
                  <a:pt x="131034" y="142345"/>
                  <a:pt x="135567" y="146878"/>
                  <a:pt x="135567" y="152513"/>
                </a:cubicBezTo>
                <a:cubicBezTo>
                  <a:pt x="135567" y="158147"/>
                  <a:pt x="131034" y="162681"/>
                  <a:pt x="125400" y="162681"/>
                </a:cubicBezTo>
                <a:lnTo>
                  <a:pt x="91508" y="162681"/>
                </a:lnTo>
                <a:cubicBezTo>
                  <a:pt x="85873" y="162681"/>
                  <a:pt x="81340" y="158147"/>
                  <a:pt x="81340" y="152513"/>
                </a:cubicBezTo>
                <a:cubicBezTo>
                  <a:pt x="81340" y="146878"/>
                  <a:pt x="85873" y="142345"/>
                  <a:pt x="91508" y="142345"/>
                </a:cubicBezTo>
                <a:lnTo>
                  <a:pt x="101675" y="142345"/>
                </a:lnTo>
                <a:lnTo>
                  <a:pt x="101675" y="115232"/>
                </a:lnTo>
                <a:lnTo>
                  <a:pt x="91508" y="115232"/>
                </a:lnTo>
                <a:cubicBezTo>
                  <a:pt x="85873" y="115232"/>
                  <a:pt x="81340" y="110699"/>
                  <a:pt x="81340" y="105064"/>
                </a:cubicBezTo>
                <a:cubicBezTo>
                  <a:pt x="81340" y="99430"/>
                  <a:pt x="85873" y="94897"/>
                  <a:pt x="91508" y="94897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1" name="Text 9"/>
          <p:cNvSpPr/>
          <p:nvPr/>
        </p:nvSpPr>
        <p:spPr>
          <a:xfrm>
            <a:off x="1116372" y="2277448"/>
            <a:ext cx="3298799" cy="2892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8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is SWMM5 Manual Search?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4218" y="2747333"/>
            <a:ext cx="5305192" cy="7049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9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 searchable companion</a:t>
            </a:r>
            <a:pPr>
              <a:lnSpc>
                <a:spcPct val="140000"/>
              </a:lnSpc>
            </a:pPr>
            <a:r>
              <a:rPr lang="en-US" sz="1139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for the EPA Storm Water Management Model (SWMM) 5.2 Reference Manual. This web application converts the entire 400+ page PDF manual into a structured, searchable format.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4218" y="3718954"/>
            <a:ext cx="5232890" cy="723024"/>
          </a:xfrm>
          <a:custGeom>
            <a:avLst/>
            <a:gdLst/>
            <a:ahLst/>
            <a:cxnLst/>
            <a:rect l="l" t="t" r="r" b="b"/>
            <a:pathLst>
              <a:path w="5232890" h="723024">
                <a:moveTo>
                  <a:pt x="72302" y="0"/>
                </a:moveTo>
                <a:lnTo>
                  <a:pt x="5160587" y="0"/>
                </a:lnTo>
                <a:cubicBezTo>
                  <a:pt x="5200519" y="0"/>
                  <a:pt x="5232890" y="32371"/>
                  <a:pt x="5232890" y="72302"/>
                </a:cubicBezTo>
                <a:lnTo>
                  <a:pt x="5232890" y="650722"/>
                </a:lnTo>
                <a:cubicBezTo>
                  <a:pt x="5232890" y="690654"/>
                  <a:pt x="5200519" y="723024"/>
                  <a:pt x="5160587" y="723024"/>
                </a:cubicBezTo>
                <a:lnTo>
                  <a:pt x="72302" y="723024"/>
                </a:lnTo>
                <a:cubicBezTo>
                  <a:pt x="32371" y="723024"/>
                  <a:pt x="0" y="690654"/>
                  <a:pt x="0" y="650722"/>
                </a:cubicBezTo>
                <a:lnTo>
                  <a:pt x="0" y="72302"/>
                </a:lnTo>
                <a:cubicBezTo>
                  <a:pt x="0" y="32371"/>
                  <a:pt x="32371" y="0"/>
                  <a:pt x="72302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4" name="Shape 12"/>
          <p:cNvSpPr/>
          <p:nvPr/>
        </p:nvSpPr>
        <p:spPr>
          <a:xfrm>
            <a:off x="745868" y="3895483"/>
            <a:ext cx="126529" cy="144605"/>
          </a:xfrm>
          <a:custGeom>
            <a:avLst/>
            <a:gdLst/>
            <a:ahLst/>
            <a:cxnLst/>
            <a:rect l="l" t="t" r="r" b="b"/>
            <a:pathLst>
              <a:path w="126529" h="144605">
                <a:moveTo>
                  <a:pt x="0" y="61005"/>
                </a:moveTo>
                <a:cubicBezTo>
                  <a:pt x="0" y="42280"/>
                  <a:pt x="15167" y="27113"/>
                  <a:pt x="33892" y="27113"/>
                </a:cubicBezTo>
                <a:lnTo>
                  <a:pt x="36151" y="27113"/>
                </a:lnTo>
                <a:cubicBezTo>
                  <a:pt x="41150" y="27113"/>
                  <a:pt x="45189" y="31152"/>
                  <a:pt x="45189" y="36151"/>
                </a:cubicBezTo>
                <a:cubicBezTo>
                  <a:pt x="45189" y="41150"/>
                  <a:pt x="41150" y="45189"/>
                  <a:pt x="36151" y="45189"/>
                </a:cubicBezTo>
                <a:lnTo>
                  <a:pt x="33892" y="45189"/>
                </a:lnTo>
                <a:cubicBezTo>
                  <a:pt x="25165" y="45189"/>
                  <a:pt x="18076" y="52278"/>
                  <a:pt x="18076" y="61005"/>
                </a:cubicBezTo>
                <a:lnTo>
                  <a:pt x="18076" y="63265"/>
                </a:lnTo>
                <a:lnTo>
                  <a:pt x="36151" y="63265"/>
                </a:lnTo>
                <a:cubicBezTo>
                  <a:pt x="46121" y="63265"/>
                  <a:pt x="54227" y="71370"/>
                  <a:pt x="54227" y="81340"/>
                </a:cubicBezTo>
                <a:lnTo>
                  <a:pt x="54227" y="99416"/>
                </a:lnTo>
                <a:cubicBezTo>
                  <a:pt x="54227" y="109386"/>
                  <a:pt x="46121" y="117491"/>
                  <a:pt x="36151" y="117491"/>
                </a:cubicBezTo>
                <a:lnTo>
                  <a:pt x="18076" y="117491"/>
                </a:lnTo>
                <a:cubicBezTo>
                  <a:pt x="8106" y="117491"/>
                  <a:pt x="0" y="109386"/>
                  <a:pt x="0" y="99416"/>
                </a:cubicBezTo>
                <a:lnTo>
                  <a:pt x="0" y="61005"/>
                </a:lnTo>
                <a:close/>
                <a:moveTo>
                  <a:pt x="72302" y="61005"/>
                </a:moveTo>
                <a:cubicBezTo>
                  <a:pt x="72302" y="42280"/>
                  <a:pt x="87469" y="27113"/>
                  <a:pt x="106194" y="27113"/>
                </a:cubicBezTo>
                <a:lnTo>
                  <a:pt x="108454" y="27113"/>
                </a:lnTo>
                <a:cubicBezTo>
                  <a:pt x="113453" y="27113"/>
                  <a:pt x="117491" y="31152"/>
                  <a:pt x="117491" y="36151"/>
                </a:cubicBezTo>
                <a:cubicBezTo>
                  <a:pt x="117491" y="41150"/>
                  <a:pt x="113453" y="45189"/>
                  <a:pt x="108454" y="45189"/>
                </a:cubicBezTo>
                <a:lnTo>
                  <a:pt x="106194" y="45189"/>
                </a:lnTo>
                <a:cubicBezTo>
                  <a:pt x="97467" y="45189"/>
                  <a:pt x="90378" y="52278"/>
                  <a:pt x="90378" y="61005"/>
                </a:cubicBezTo>
                <a:lnTo>
                  <a:pt x="90378" y="63265"/>
                </a:lnTo>
                <a:lnTo>
                  <a:pt x="108454" y="63265"/>
                </a:lnTo>
                <a:cubicBezTo>
                  <a:pt x="118423" y="63265"/>
                  <a:pt x="126529" y="71370"/>
                  <a:pt x="126529" y="81340"/>
                </a:cubicBezTo>
                <a:lnTo>
                  <a:pt x="126529" y="99416"/>
                </a:lnTo>
                <a:cubicBezTo>
                  <a:pt x="126529" y="109386"/>
                  <a:pt x="118423" y="117491"/>
                  <a:pt x="108454" y="117491"/>
                </a:cubicBezTo>
                <a:lnTo>
                  <a:pt x="90378" y="117491"/>
                </a:lnTo>
                <a:cubicBezTo>
                  <a:pt x="80408" y="117491"/>
                  <a:pt x="72302" y="109386"/>
                  <a:pt x="72302" y="99416"/>
                </a:cubicBezTo>
                <a:lnTo>
                  <a:pt x="72302" y="61005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5" name="Text 13"/>
          <p:cNvSpPr/>
          <p:nvPr/>
        </p:nvSpPr>
        <p:spPr>
          <a:xfrm>
            <a:off x="950963" y="3863491"/>
            <a:ext cx="4783773" cy="433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more scrolling through a 400+ page PDF. Instantly find any topic, parameter, or method across all chapters and sections.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61484" y="4767058"/>
            <a:ext cx="5630553" cy="2096771"/>
          </a:xfrm>
          <a:custGeom>
            <a:avLst/>
            <a:gdLst/>
            <a:ahLst/>
            <a:cxnLst/>
            <a:rect l="l" t="t" r="r" b="b"/>
            <a:pathLst>
              <a:path w="5630553" h="2096771">
                <a:moveTo>
                  <a:pt x="72297" y="0"/>
                </a:moveTo>
                <a:lnTo>
                  <a:pt x="5558256" y="0"/>
                </a:lnTo>
                <a:cubicBezTo>
                  <a:pt x="5598185" y="0"/>
                  <a:pt x="5630553" y="32368"/>
                  <a:pt x="5630553" y="72297"/>
                </a:cubicBezTo>
                <a:lnTo>
                  <a:pt x="5630553" y="2024474"/>
                </a:lnTo>
                <a:cubicBezTo>
                  <a:pt x="5630553" y="2064403"/>
                  <a:pt x="5598185" y="2096771"/>
                  <a:pt x="5558256" y="2096771"/>
                </a:cubicBezTo>
                <a:lnTo>
                  <a:pt x="72297" y="2096771"/>
                </a:lnTo>
                <a:cubicBezTo>
                  <a:pt x="32368" y="2096771"/>
                  <a:pt x="0" y="2064403"/>
                  <a:pt x="0" y="2024474"/>
                </a:cubicBezTo>
                <a:lnTo>
                  <a:pt x="0" y="72297"/>
                </a:lnTo>
                <a:cubicBezTo>
                  <a:pt x="0" y="32395"/>
                  <a:pt x="32395" y="0"/>
                  <a:pt x="7229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7" name="Shape 15"/>
          <p:cNvSpPr/>
          <p:nvPr/>
        </p:nvSpPr>
        <p:spPr>
          <a:xfrm>
            <a:off x="542226" y="4965866"/>
            <a:ext cx="271134" cy="216907"/>
          </a:xfrm>
          <a:custGeom>
            <a:avLst/>
            <a:gdLst/>
            <a:ahLst/>
            <a:cxnLst/>
            <a:rect l="l" t="t" r="r" b="b"/>
            <a:pathLst>
              <a:path w="271134" h="216907">
                <a:moveTo>
                  <a:pt x="135567" y="6778"/>
                </a:moveTo>
                <a:cubicBezTo>
                  <a:pt x="159884" y="6778"/>
                  <a:pt x="179626" y="26521"/>
                  <a:pt x="179626" y="50838"/>
                </a:cubicBezTo>
                <a:cubicBezTo>
                  <a:pt x="179626" y="75155"/>
                  <a:pt x="159884" y="94897"/>
                  <a:pt x="135567" y="94897"/>
                </a:cubicBezTo>
                <a:cubicBezTo>
                  <a:pt x="111250" y="94897"/>
                  <a:pt x="91508" y="75155"/>
                  <a:pt x="91508" y="50838"/>
                </a:cubicBezTo>
                <a:cubicBezTo>
                  <a:pt x="91508" y="26521"/>
                  <a:pt x="111250" y="6778"/>
                  <a:pt x="135567" y="6778"/>
                </a:cubicBezTo>
                <a:close/>
                <a:moveTo>
                  <a:pt x="40670" y="37281"/>
                </a:moveTo>
                <a:cubicBezTo>
                  <a:pt x="57505" y="37281"/>
                  <a:pt x="71173" y="50949"/>
                  <a:pt x="71173" y="67784"/>
                </a:cubicBezTo>
                <a:cubicBezTo>
                  <a:pt x="71173" y="84618"/>
                  <a:pt x="57505" y="98286"/>
                  <a:pt x="40670" y="98286"/>
                </a:cubicBezTo>
                <a:cubicBezTo>
                  <a:pt x="23835" y="98286"/>
                  <a:pt x="10168" y="84618"/>
                  <a:pt x="10168" y="67784"/>
                </a:cubicBezTo>
                <a:cubicBezTo>
                  <a:pt x="10168" y="50949"/>
                  <a:pt x="23835" y="37281"/>
                  <a:pt x="40670" y="37281"/>
                </a:cubicBezTo>
                <a:close/>
                <a:moveTo>
                  <a:pt x="0" y="176237"/>
                </a:moveTo>
                <a:cubicBezTo>
                  <a:pt x="0" y="146285"/>
                  <a:pt x="24275" y="122010"/>
                  <a:pt x="54227" y="122010"/>
                </a:cubicBezTo>
                <a:cubicBezTo>
                  <a:pt x="59650" y="122010"/>
                  <a:pt x="64903" y="122815"/>
                  <a:pt x="69859" y="124298"/>
                </a:cubicBezTo>
                <a:cubicBezTo>
                  <a:pt x="55921" y="139888"/>
                  <a:pt x="47448" y="160478"/>
                  <a:pt x="47448" y="183016"/>
                </a:cubicBezTo>
                <a:lnTo>
                  <a:pt x="47448" y="189794"/>
                </a:lnTo>
                <a:cubicBezTo>
                  <a:pt x="47448" y="194623"/>
                  <a:pt x="48465" y="199199"/>
                  <a:pt x="50287" y="203351"/>
                </a:cubicBezTo>
                <a:lnTo>
                  <a:pt x="13557" y="203351"/>
                </a:lnTo>
                <a:cubicBezTo>
                  <a:pt x="6058" y="203351"/>
                  <a:pt x="0" y="197292"/>
                  <a:pt x="0" y="189794"/>
                </a:cubicBezTo>
                <a:lnTo>
                  <a:pt x="0" y="176237"/>
                </a:lnTo>
                <a:close/>
                <a:moveTo>
                  <a:pt x="220847" y="203351"/>
                </a:moveTo>
                <a:cubicBezTo>
                  <a:pt x="222669" y="199199"/>
                  <a:pt x="223686" y="194623"/>
                  <a:pt x="223686" y="189794"/>
                </a:cubicBezTo>
                <a:lnTo>
                  <a:pt x="223686" y="183016"/>
                </a:lnTo>
                <a:cubicBezTo>
                  <a:pt x="223686" y="160478"/>
                  <a:pt x="215213" y="139888"/>
                  <a:pt x="201275" y="124298"/>
                </a:cubicBezTo>
                <a:cubicBezTo>
                  <a:pt x="206231" y="122815"/>
                  <a:pt x="211485" y="122010"/>
                  <a:pt x="216907" y="122010"/>
                </a:cubicBezTo>
                <a:cubicBezTo>
                  <a:pt x="246859" y="122010"/>
                  <a:pt x="271134" y="146285"/>
                  <a:pt x="271134" y="176237"/>
                </a:cubicBezTo>
                <a:lnTo>
                  <a:pt x="271134" y="189794"/>
                </a:lnTo>
                <a:cubicBezTo>
                  <a:pt x="271134" y="197292"/>
                  <a:pt x="265076" y="203351"/>
                  <a:pt x="257577" y="203351"/>
                </a:cubicBezTo>
                <a:lnTo>
                  <a:pt x="220847" y="203351"/>
                </a:lnTo>
                <a:close/>
                <a:moveTo>
                  <a:pt x="199961" y="67784"/>
                </a:moveTo>
                <a:cubicBezTo>
                  <a:pt x="199961" y="50949"/>
                  <a:pt x="213629" y="37281"/>
                  <a:pt x="230464" y="37281"/>
                </a:cubicBezTo>
                <a:cubicBezTo>
                  <a:pt x="247299" y="37281"/>
                  <a:pt x="260967" y="50949"/>
                  <a:pt x="260967" y="67784"/>
                </a:cubicBezTo>
                <a:cubicBezTo>
                  <a:pt x="260967" y="84618"/>
                  <a:pt x="247299" y="98286"/>
                  <a:pt x="230464" y="98286"/>
                </a:cubicBezTo>
                <a:cubicBezTo>
                  <a:pt x="213629" y="98286"/>
                  <a:pt x="199961" y="84618"/>
                  <a:pt x="199961" y="67784"/>
                </a:cubicBezTo>
                <a:close/>
                <a:moveTo>
                  <a:pt x="67784" y="183016"/>
                </a:moveTo>
                <a:cubicBezTo>
                  <a:pt x="67784" y="145565"/>
                  <a:pt x="98117" y="115232"/>
                  <a:pt x="135567" y="115232"/>
                </a:cubicBezTo>
                <a:cubicBezTo>
                  <a:pt x="173017" y="115232"/>
                  <a:pt x="203351" y="145565"/>
                  <a:pt x="203351" y="183016"/>
                </a:cubicBezTo>
                <a:lnTo>
                  <a:pt x="203351" y="189794"/>
                </a:lnTo>
                <a:cubicBezTo>
                  <a:pt x="203351" y="197292"/>
                  <a:pt x="197292" y="203351"/>
                  <a:pt x="189794" y="203351"/>
                </a:cubicBezTo>
                <a:lnTo>
                  <a:pt x="81340" y="203351"/>
                </a:lnTo>
                <a:cubicBezTo>
                  <a:pt x="73842" y="203351"/>
                  <a:pt x="67784" y="197292"/>
                  <a:pt x="67784" y="189794"/>
                </a:cubicBezTo>
                <a:lnTo>
                  <a:pt x="67784" y="183016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8" name="Text 16"/>
          <p:cNvSpPr/>
          <p:nvPr/>
        </p:nvSpPr>
        <p:spPr>
          <a:xfrm>
            <a:off x="921705" y="4947799"/>
            <a:ext cx="777251" cy="2530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3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Creators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42226" y="5309211"/>
            <a:ext cx="361512" cy="361512"/>
          </a:xfrm>
          <a:custGeom>
            <a:avLst/>
            <a:gdLst/>
            <a:ahLst/>
            <a:cxnLst/>
            <a:rect l="l" t="t" r="r" b="b"/>
            <a:pathLst>
              <a:path w="361512" h="361512">
                <a:moveTo>
                  <a:pt x="180756" y="0"/>
                </a:moveTo>
                <a:lnTo>
                  <a:pt x="180756" y="0"/>
                </a:lnTo>
                <a:cubicBezTo>
                  <a:pt x="280585" y="0"/>
                  <a:pt x="361512" y="80927"/>
                  <a:pt x="361512" y="180756"/>
                </a:cubicBezTo>
                <a:lnTo>
                  <a:pt x="361512" y="180756"/>
                </a:lnTo>
                <a:cubicBezTo>
                  <a:pt x="361512" y="280585"/>
                  <a:pt x="280585" y="361512"/>
                  <a:pt x="180756" y="361512"/>
                </a:cubicBezTo>
                <a:lnTo>
                  <a:pt x="180756" y="361512"/>
                </a:lnTo>
                <a:cubicBezTo>
                  <a:pt x="80927" y="361512"/>
                  <a:pt x="0" y="280585"/>
                  <a:pt x="0" y="180756"/>
                </a:cubicBezTo>
                <a:lnTo>
                  <a:pt x="0" y="180756"/>
                </a:lnTo>
                <a:cubicBezTo>
                  <a:pt x="0" y="80927"/>
                  <a:pt x="80927" y="0"/>
                  <a:pt x="180756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0" name="Text 18"/>
          <p:cNvSpPr/>
          <p:nvPr/>
        </p:nvSpPr>
        <p:spPr>
          <a:xfrm>
            <a:off x="501555" y="5309211"/>
            <a:ext cx="442852" cy="36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81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SJ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12111" y="5309211"/>
            <a:ext cx="2223300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Scott Jeffers, PE, PhD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12111" y="5526088"/>
            <a:ext cx="2223300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 Manual Collection creator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039225" y="5774955"/>
            <a:ext cx="126529" cy="144605"/>
          </a:xfrm>
          <a:custGeom>
            <a:avLst/>
            <a:gdLst/>
            <a:ahLst/>
            <a:cxnLst/>
            <a:rect l="l" t="t" r="r" b="b"/>
            <a:pathLst>
              <a:path w="126529" h="144605">
                <a:moveTo>
                  <a:pt x="117491" y="9038"/>
                </a:moveTo>
                <a:lnTo>
                  <a:pt x="9010" y="9038"/>
                </a:lnTo>
                <a:cubicBezTo>
                  <a:pt x="4039" y="9038"/>
                  <a:pt x="0" y="13133"/>
                  <a:pt x="0" y="18160"/>
                </a:cubicBezTo>
                <a:lnTo>
                  <a:pt x="0" y="126445"/>
                </a:lnTo>
                <a:cubicBezTo>
                  <a:pt x="0" y="131472"/>
                  <a:pt x="4039" y="135567"/>
                  <a:pt x="9010" y="135567"/>
                </a:cubicBezTo>
                <a:lnTo>
                  <a:pt x="117491" y="135567"/>
                </a:lnTo>
                <a:cubicBezTo>
                  <a:pt x="122462" y="135567"/>
                  <a:pt x="126529" y="131472"/>
                  <a:pt x="126529" y="126445"/>
                </a:cubicBezTo>
                <a:lnTo>
                  <a:pt x="126529" y="18160"/>
                </a:lnTo>
                <a:cubicBezTo>
                  <a:pt x="126529" y="13133"/>
                  <a:pt x="122462" y="9038"/>
                  <a:pt x="117491" y="9038"/>
                </a:cubicBezTo>
                <a:close/>
                <a:moveTo>
                  <a:pt x="38241" y="117491"/>
                </a:moveTo>
                <a:lnTo>
                  <a:pt x="19488" y="117491"/>
                </a:lnTo>
                <a:lnTo>
                  <a:pt x="19488" y="57108"/>
                </a:lnTo>
                <a:lnTo>
                  <a:pt x="38269" y="57108"/>
                </a:lnTo>
                <a:lnTo>
                  <a:pt x="38269" y="117491"/>
                </a:lnTo>
                <a:lnTo>
                  <a:pt x="38241" y="117491"/>
                </a:lnTo>
                <a:close/>
                <a:moveTo>
                  <a:pt x="28864" y="27113"/>
                </a:moveTo>
                <a:cubicBezTo>
                  <a:pt x="34866" y="27113"/>
                  <a:pt x="39738" y="31986"/>
                  <a:pt x="39738" y="37987"/>
                </a:cubicBezTo>
                <a:cubicBezTo>
                  <a:pt x="39738" y="43988"/>
                  <a:pt x="34866" y="48861"/>
                  <a:pt x="28864" y="48861"/>
                </a:cubicBezTo>
                <a:cubicBezTo>
                  <a:pt x="22863" y="48861"/>
                  <a:pt x="17991" y="43988"/>
                  <a:pt x="17991" y="37987"/>
                </a:cubicBezTo>
                <a:cubicBezTo>
                  <a:pt x="17991" y="31986"/>
                  <a:pt x="22863" y="27113"/>
                  <a:pt x="28864" y="27113"/>
                </a:cubicBezTo>
                <a:close/>
                <a:moveTo>
                  <a:pt x="108538" y="117491"/>
                </a:moveTo>
                <a:lnTo>
                  <a:pt x="89785" y="117491"/>
                </a:lnTo>
                <a:lnTo>
                  <a:pt x="89785" y="88119"/>
                </a:lnTo>
                <a:cubicBezTo>
                  <a:pt x="89785" y="81114"/>
                  <a:pt x="89644" y="72105"/>
                  <a:pt x="80041" y="72105"/>
                </a:cubicBezTo>
                <a:cubicBezTo>
                  <a:pt x="70269" y="72105"/>
                  <a:pt x="68772" y="79730"/>
                  <a:pt x="68772" y="87610"/>
                </a:cubicBezTo>
                <a:lnTo>
                  <a:pt x="68772" y="117491"/>
                </a:lnTo>
                <a:lnTo>
                  <a:pt x="50019" y="117491"/>
                </a:lnTo>
                <a:lnTo>
                  <a:pt x="50019" y="57108"/>
                </a:lnTo>
                <a:lnTo>
                  <a:pt x="68009" y="57108"/>
                </a:lnTo>
                <a:lnTo>
                  <a:pt x="68009" y="65355"/>
                </a:lnTo>
                <a:lnTo>
                  <a:pt x="68264" y="65355"/>
                </a:lnTo>
                <a:cubicBezTo>
                  <a:pt x="70777" y="60610"/>
                  <a:pt x="76906" y="55611"/>
                  <a:pt x="86029" y="55611"/>
                </a:cubicBezTo>
                <a:cubicBezTo>
                  <a:pt x="105008" y="55611"/>
                  <a:pt x="108538" y="68122"/>
                  <a:pt x="108538" y="84391"/>
                </a:cubicBezTo>
                <a:lnTo>
                  <a:pt x="108538" y="117491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4" name="Text 22"/>
          <p:cNvSpPr/>
          <p:nvPr/>
        </p:nvSpPr>
        <p:spPr>
          <a:xfrm>
            <a:off x="1218594" y="5742963"/>
            <a:ext cx="655914" cy="2102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LinkedIn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42226" y="6032108"/>
            <a:ext cx="361512" cy="361512"/>
          </a:xfrm>
          <a:custGeom>
            <a:avLst/>
            <a:gdLst/>
            <a:ahLst/>
            <a:cxnLst/>
            <a:rect l="l" t="t" r="r" b="b"/>
            <a:pathLst>
              <a:path w="361512" h="361512">
                <a:moveTo>
                  <a:pt x="180756" y="0"/>
                </a:moveTo>
                <a:lnTo>
                  <a:pt x="180756" y="0"/>
                </a:lnTo>
                <a:cubicBezTo>
                  <a:pt x="280585" y="0"/>
                  <a:pt x="361512" y="80927"/>
                  <a:pt x="361512" y="180756"/>
                </a:cubicBezTo>
                <a:lnTo>
                  <a:pt x="361512" y="180756"/>
                </a:lnTo>
                <a:cubicBezTo>
                  <a:pt x="361512" y="280585"/>
                  <a:pt x="280585" y="361512"/>
                  <a:pt x="180756" y="361512"/>
                </a:cubicBezTo>
                <a:lnTo>
                  <a:pt x="180756" y="361512"/>
                </a:lnTo>
                <a:cubicBezTo>
                  <a:pt x="80927" y="361512"/>
                  <a:pt x="0" y="280585"/>
                  <a:pt x="0" y="180756"/>
                </a:cubicBezTo>
                <a:lnTo>
                  <a:pt x="0" y="180756"/>
                </a:lnTo>
                <a:cubicBezTo>
                  <a:pt x="0" y="80927"/>
                  <a:pt x="80927" y="0"/>
                  <a:pt x="180756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6" name="Text 24"/>
          <p:cNvSpPr/>
          <p:nvPr/>
        </p:nvSpPr>
        <p:spPr>
          <a:xfrm>
            <a:off x="501555" y="6032108"/>
            <a:ext cx="442852" cy="36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81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RD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012111" y="6032108"/>
            <a:ext cx="2096771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Robert Dickinson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12111" y="6248983"/>
            <a:ext cx="2096771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engine developer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12111" y="6465859"/>
            <a:ext cx="2096771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F5F1EB">
                    <a:alpha val="75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Created the search functionality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205922" y="2040433"/>
            <a:ext cx="5630553" cy="2546582"/>
          </a:xfrm>
          <a:custGeom>
            <a:avLst/>
            <a:gdLst/>
            <a:ahLst/>
            <a:cxnLst/>
            <a:rect l="l" t="t" r="r" b="b"/>
            <a:pathLst>
              <a:path w="5630553" h="2546582">
                <a:moveTo>
                  <a:pt x="31992" y="0"/>
                </a:moveTo>
                <a:lnTo>
                  <a:pt x="5598561" y="0"/>
                </a:lnTo>
                <a:cubicBezTo>
                  <a:pt x="5616230" y="0"/>
                  <a:pt x="5630553" y="14323"/>
                  <a:pt x="5630553" y="31992"/>
                </a:cubicBezTo>
                <a:lnTo>
                  <a:pt x="5630553" y="2474284"/>
                </a:lnTo>
                <a:cubicBezTo>
                  <a:pt x="5630553" y="2514213"/>
                  <a:pt x="5598184" y="2546582"/>
                  <a:pt x="5558256" y="2546582"/>
                </a:cubicBezTo>
                <a:lnTo>
                  <a:pt x="72297" y="2546582"/>
                </a:lnTo>
                <a:cubicBezTo>
                  <a:pt x="32369" y="2546582"/>
                  <a:pt x="0" y="2514213"/>
                  <a:pt x="0" y="2474284"/>
                </a:cubicBezTo>
                <a:lnTo>
                  <a:pt x="0" y="31992"/>
                </a:lnTo>
                <a:cubicBezTo>
                  <a:pt x="0" y="14335"/>
                  <a:pt x="14335" y="0"/>
                  <a:pt x="319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4227" dist="36151" dir="540000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205922" y="2040433"/>
            <a:ext cx="5630553" cy="31992"/>
          </a:xfrm>
          <a:custGeom>
            <a:avLst/>
            <a:gdLst/>
            <a:ahLst/>
            <a:cxnLst/>
            <a:rect l="l" t="t" r="r" b="b"/>
            <a:pathLst>
              <a:path w="5630553" h="31992">
                <a:moveTo>
                  <a:pt x="31992" y="0"/>
                </a:moveTo>
                <a:lnTo>
                  <a:pt x="5598561" y="0"/>
                </a:lnTo>
                <a:cubicBezTo>
                  <a:pt x="5616230" y="0"/>
                  <a:pt x="5630553" y="14323"/>
                  <a:pt x="5630553" y="31992"/>
                </a:cubicBezTo>
                <a:lnTo>
                  <a:pt x="5630553" y="31992"/>
                </a:lnTo>
                <a:lnTo>
                  <a:pt x="0" y="31992"/>
                </a:lnTo>
                <a:lnTo>
                  <a:pt x="0" y="31992"/>
                </a:lnTo>
                <a:cubicBezTo>
                  <a:pt x="0" y="14335"/>
                  <a:pt x="14335" y="0"/>
                  <a:pt x="3199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2" name="Shape 30"/>
          <p:cNvSpPr/>
          <p:nvPr/>
        </p:nvSpPr>
        <p:spPr>
          <a:xfrm>
            <a:off x="6413777" y="2273305"/>
            <a:ext cx="216907" cy="216907"/>
          </a:xfrm>
          <a:custGeom>
            <a:avLst/>
            <a:gdLst/>
            <a:ahLst/>
            <a:cxnLst/>
            <a:rect l="l" t="t" r="r" b="b"/>
            <a:pathLst>
              <a:path w="216907" h="216907">
                <a:moveTo>
                  <a:pt x="13557" y="13557"/>
                </a:moveTo>
                <a:cubicBezTo>
                  <a:pt x="21055" y="13557"/>
                  <a:pt x="27113" y="19615"/>
                  <a:pt x="27113" y="27113"/>
                </a:cubicBezTo>
                <a:lnTo>
                  <a:pt x="27113" y="169459"/>
                </a:lnTo>
                <a:cubicBezTo>
                  <a:pt x="27113" y="173187"/>
                  <a:pt x="30164" y="176237"/>
                  <a:pt x="33892" y="176237"/>
                </a:cubicBezTo>
                <a:lnTo>
                  <a:pt x="203351" y="176237"/>
                </a:lnTo>
                <a:cubicBezTo>
                  <a:pt x="210849" y="176237"/>
                  <a:pt x="216907" y="182295"/>
                  <a:pt x="216907" y="189794"/>
                </a:cubicBezTo>
                <a:cubicBezTo>
                  <a:pt x="216907" y="197292"/>
                  <a:pt x="210849" y="203351"/>
                  <a:pt x="203351" y="203351"/>
                </a:cubicBezTo>
                <a:lnTo>
                  <a:pt x="33892" y="203351"/>
                </a:lnTo>
                <a:cubicBezTo>
                  <a:pt x="15167" y="203351"/>
                  <a:pt x="0" y="188184"/>
                  <a:pt x="0" y="169459"/>
                </a:cubicBezTo>
                <a:lnTo>
                  <a:pt x="0" y="27113"/>
                </a:lnTo>
                <a:cubicBezTo>
                  <a:pt x="0" y="19615"/>
                  <a:pt x="6058" y="13557"/>
                  <a:pt x="13557" y="13557"/>
                </a:cubicBezTo>
                <a:close/>
                <a:moveTo>
                  <a:pt x="54227" y="40670"/>
                </a:moveTo>
                <a:cubicBezTo>
                  <a:pt x="54227" y="33172"/>
                  <a:pt x="60285" y="27113"/>
                  <a:pt x="67784" y="27113"/>
                </a:cubicBezTo>
                <a:lnTo>
                  <a:pt x="149124" y="27113"/>
                </a:lnTo>
                <a:cubicBezTo>
                  <a:pt x="156622" y="27113"/>
                  <a:pt x="162681" y="33172"/>
                  <a:pt x="162681" y="40670"/>
                </a:cubicBezTo>
                <a:cubicBezTo>
                  <a:pt x="162681" y="48169"/>
                  <a:pt x="156622" y="54227"/>
                  <a:pt x="149124" y="54227"/>
                </a:cubicBezTo>
                <a:lnTo>
                  <a:pt x="67784" y="54227"/>
                </a:lnTo>
                <a:cubicBezTo>
                  <a:pt x="60285" y="54227"/>
                  <a:pt x="54227" y="48169"/>
                  <a:pt x="54227" y="40670"/>
                </a:cubicBezTo>
                <a:close/>
                <a:moveTo>
                  <a:pt x="67784" y="74562"/>
                </a:moveTo>
                <a:lnTo>
                  <a:pt x="122010" y="74562"/>
                </a:lnTo>
                <a:cubicBezTo>
                  <a:pt x="129509" y="74562"/>
                  <a:pt x="135567" y="80620"/>
                  <a:pt x="135567" y="88119"/>
                </a:cubicBezTo>
                <a:cubicBezTo>
                  <a:pt x="135567" y="95617"/>
                  <a:pt x="129509" y="101675"/>
                  <a:pt x="122010" y="101675"/>
                </a:cubicBezTo>
                <a:lnTo>
                  <a:pt x="67784" y="101675"/>
                </a:lnTo>
                <a:cubicBezTo>
                  <a:pt x="60285" y="101675"/>
                  <a:pt x="54227" y="95617"/>
                  <a:pt x="54227" y="88119"/>
                </a:cubicBezTo>
                <a:cubicBezTo>
                  <a:pt x="54227" y="80620"/>
                  <a:pt x="60285" y="74562"/>
                  <a:pt x="67784" y="74562"/>
                </a:cubicBezTo>
                <a:close/>
                <a:moveTo>
                  <a:pt x="67784" y="122010"/>
                </a:moveTo>
                <a:lnTo>
                  <a:pt x="176237" y="122010"/>
                </a:lnTo>
                <a:cubicBezTo>
                  <a:pt x="183736" y="122010"/>
                  <a:pt x="189794" y="128069"/>
                  <a:pt x="189794" y="135567"/>
                </a:cubicBezTo>
                <a:cubicBezTo>
                  <a:pt x="189794" y="143066"/>
                  <a:pt x="183736" y="149124"/>
                  <a:pt x="176237" y="149124"/>
                </a:cubicBezTo>
                <a:lnTo>
                  <a:pt x="67784" y="149124"/>
                </a:lnTo>
                <a:cubicBezTo>
                  <a:pt x="60285" y="149124"/>
                  <a:pt x="54227" y="143066"/>
                  <a:pt x="54227" y="135567"/>
                </a:cubicBezTo>
                <a:cubicBezTo>
                  <a:pt x="54227" y="128069"/>
                  <a:pt x="60285" y="122010"/>
                  <a:pt x="67784" y="12201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3" name="Text 31"/>
          <p:cNvSpPr/>
          <p:nvPr/>
        </p:nvSpPr>
        <p:spPr>
          <a:xfrm>
            <a:off x="6657798" y="2237171"/>
            <a:ext cx="5106360" cy="2892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8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Statistics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86664" y="2670851"/>
            <a:ext cx="2557699" cy="795327"/>
          </a:xfrm>
          <a:custGeom>
            <a:avLst/>
            <a:gdLst/>
            <a:ahLst/>
            <a:cxnLst/>
            <a:rect l="l" t="t" r="r" b="b"/>
            <a:pathLst>
              <a:path w="2557699" h="795327">
                <a:moveTo>
                  <a:pt x="72303" y="0"/>
                </a:moveTo>
                <a:lnTo>
                  <a:pt x="2485396" y="0"/>
                </a:lnTo>
                <a:cubicBezTo>
                  <a:pt x="2525328" y="0"/>
                  <a:pt x="2557699" y="32371"/>
                  <a:pt x="2557699" y="72303"/>
                </a:cubicBezTo>
                <a:lnTo>
                  <a:pt x="2557699" y="723024"/>
                </a:lnTo>
                <a:cubicBezTo>
                  <a:pt x="2557699" y="762956"/>
                  <a:pt x="2525328" y="795327"/>
                  <a:pt x="2485396" y="795327"/>
                </a:cubicBezTo>
                <a:lnTo>
                  <a:pt x="72303" y="795327"/>
                </a:lnTo>
                <a:cubicBezTo>
                  <a:pt x="32371" y="795327"/>
                  <a:pt x="0" y="762956"/>
                  <a:pt x="0" y="723024"/>
                </a:cubicBezTo>
                <a:lnTo>
                  <a:pt x="0" y="72303"/>
                </a:lnTo>
                <a:cubicBezTo>
                  <a:pt x="0" y="32398"/>
                  <a:pt x="32398" y="0"/>
                  <a:pt x="72303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5" name="Text 33"/>
          <p:cNvSpPr/>
          <p:nvPr/>
        </p:nvSpPr>
        <p:spPr>
          <a:xfrm>
            <a:off x="6413726" y="2779254"/>
            <a:ext cx="2503472" cy="36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562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53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58915" y="3140738"/>
            <a:ext cx="2413094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9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Chapters Indexed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9091936" y="2670851"/>
            <a:ext cx="2557699" cy="795327"/>
          </a:xfrm>
          <a:custGeom>
            <a:avLst/>
            <a:gdLst/>
            <a:ahLst/>
            <a:cxnLst/>
            <a:rect l="l" t="t" r="r" b="b"/>
            <a:pathLst>
              <a:path w="2557699" h="795327">
                <a:moveTo>
                  <a:pt x="72303" y="0"/>
                </a:moveTo>
                <a:lnTo>
                  <a:pt x="2485396" y="0"/>
                </a:lnTo>
                <a:cubicBezTo>
                  <a:pt x="2525328" y="0"/>
                  <a:pt x="2557699" y="32371"/>
                  <a:pt x="2557699" y="72303"/>
                </a:cubicBezTo>
                <a:lnTo>
                  <a:pt x="2557699" y="723024"/>
                </a:lnTo>
                <a:cubicBezTo>
                  <a:pt x="2557699" y="762956"/>
                  <a:pt x="2525328" y="795327"/>
                  <a:pt x="2485396" y="795327"/>
                </a:cubicBezTo>
                <a:lnTo>
                  <a:pt x="72303" y="795327"/>
                </a:lnTo>
                <a:cubicBezTo>
                  <a:pt x="32371" y="795327"/>
                  <a:pt x="0" y="762956"/>
                  <a:pt x="0" y="723024"/>
                </a:cubicBezTo>
                <a:lnTo>
                  <a:pt x="0" y="72303"/>
                </a:lnTo>
                <a:cubicBezTo>
                  <a:pt x="0" y="32398"/>
                  <a:pt x="32398" y="0"/>
                  <a:pt x="72303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8" name="Text 36"/>
          <p:cNvSpPr/>
          <p:nvPr/>
        </p:nvSpPr>
        <p:spPr>
          <a:xfrm>
            <a:off x="9118998" y="2779254"/>
            <a:ext cx="2503472" cy="36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562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631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9164187" y="3140738"/>
            <a:ext cx="2413094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9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Searchable Sections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6664" y="3610552"/>
            <a:ext cx="5269041" cy="795327"/>
          </a:xfrm>
          <a:custGeom>
            <a:avLst/>
            <a:gdLst/>
            <a:ahLst/>
            <a:cxnLst/>
            <a:rect l="l" t="t" r="r" b="b"/>
            <a:pathLst>
              <a:path w="5269041" h="795327">
                <a:moveTo>
                  <a:pt x="72303" y="0"/>
                </a:moveTo>
                <a:lnTo>
                  <a:pt x="5196738" y="0"/>
                </a:lnTo>
                <a:cubicBezTo>
                  <a:pt x="5236670" y="0"/>
                  <a:pt x="5269041" y="32371"/>
                  <a:pt x="5269041" y="72303"/>
                </a:cubicBezTo>
                <a:lnTo>
                  <a:pt x="5269041" y="723024"/>
                </a:lnTo>
                <a:cubicBezTo>
                  <a:pt x="5269041" y="762956"/>
                  <a:pt x="5236670" y="795327"/>
                  <a:pt x="5196738" y="795327"/>
                </a:cubicBezTo>
                <a:lnTo>
                  <a:pt x="72303" y="795327"/>
                </a:lnTo>
                <a:cubicBezTo>
                  <a:pt x="32371" y="795327"/>
                  <a:pt x="0" y="762956"/>
                  <a:pt x="0" y="723024"/>
                </a:cubicBezTo>
                <a:lnTo>
                  <a:pt x="0" y="72303"/>
                </a:lnTo>
                <a:cubicBezTo>
                  <a:pt x="0" y="32398"/>
                  <a:pt x="32398" y="0"/>
                  <a:pt x="72303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1" name="Text 39"/>
          <p:cNvSpPr/>
          <p:nvPr/>
        </p:nvSpPr>
        <p:spPr>
          <a:xfrm>
            <a:off x="6413726" y="3718954"/>
            <a:ext cx="5214814" cy="361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562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251K+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458915" y="4080438"/>
            <a:ext cx="5124436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9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Words Indexed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221918" y="4730995"/>
            <a:ext cx="5610398" cy="2132922"/>
          </a:xfrm>
          <a:custGeom>
            <a:avLst/>
            <a:gdLst/>
            <a:ahLst/>
            <a:cxnLst/>
            <a:rect l="l" t="t" r="r" b="b"/>
            <a:pathLst>
              <a:path w="5610398" h="2132922">
                <a:moveTo>
                  <a:pt x="31992" y="0"/>
                </a:moveTo>
                <a:lnTo>
                  <a:pt x="5538092" y="0"/>
                </a:lnTo>
                <a:cubicBezTo>
                  <a:pt x="5578025" y="0"/>
                  <a:pt x="5610398" y="32373"/>
                  <a:pt x="5610398" y="72306"/>
                </a:cubicBezTo>
                <a:lnTo>
                  <a:pt x="5610398" y="2060616"/>
                </a:lnTo>
                <a:cubicBezTo>
                  <a:pt x="5610398" y="2100550"/>
                  <a:pt x="5578025" y="2132922"/>
                  <a:pt x="5538092" y="2132922"/>
                </a:cubicBezTo>
                <a:lnTo>
                  <a:pt x="31992" y="2132922"/>
                </a:lnTo>
                <a:cubicBezTo>
                  <a:pt x="14323" y="2132922"/>
                  <a:pt x="0" y="2118599"/>
                  <a:pt x="0" y="2100930"/>
                </a:cubicBezTo>
                <a:lnTo>
                  <a:pt x="0" y="31992"/>
                </a:lnTo>
                <a:cubicBezTo>
                  <a:pt x="0" y="14335"/>
                  <a:pt x="14335" y="0"/>
                  <a:pt x="319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4227" dist="36151" dir="5400000">
              <a:srgbClr val="000000">
                <a:alpha val="10196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6221918" y="4730995"/>
            <a:ext cx="31992" cy="2132922"/>
          </a:xfrm>
          <a:custGeom>
            <a:avLst/>
            <a:gdLst/>
            <a:ahLst/>
            <a:cxnLst/>
            <a:rect l="l" t="t" r="r" b="b"/>
            <a:pathLst>
              <a:path w="31992" h="2132922">
                <a:moveTo>
                  <a:pt x="31992" y="0"/>
                </a:moveTo>
                <a:lnTo>
                  <a:pt x="31992" y="0"/>
                </a:lnTo>
                <a:lnTo>
                  <a:pt x="31992" y="2132922"/>
                </a:lnTo>
                <a:lnTo>
                  <a:pt x="31992" y="2132922"/>
                </a:lnTo>
                <a:cubicBezTo>
                  <a:pt x="14323" y="2132922"/>
                  <a:pt x="0" y="2118599"/>
                  <a:pt x="0" y="2100930"/>
                </a:cubicBezTo>
                <a:lnTo>
                  <a:pt x="0" y="31992"/>
                </a:lnTo>
                <a:cubicBezTo>
                  <a:pt x="0" y="14335"/>
                  <a:pt x="14335" y="0"/>
                  <a:pt x="3199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5" name="Shape 43"/>
          <p:cNvSpPr/>
          <p:nvPr/>
        </p:nvSpPr>
        <p:spPr>
          <a:xfrm>
            <a:off x="6432213" y="4947870"/>
            <a:ext cx="244021" cy="216907"/>
          </a:xfrm>
          <a:custGeom>
            <a:avLst/>
            <a:gdLst/>
            <a:ahLst/>
            <a:cxnLst/>
            <a:rect l="l" t="t" r="r" b="b"/>
            <a:pathLst>
              <a:path w="244021" h="216907">
                <a:moveTo>
                  <a:pt x="131119" y="-8007"/>
                </a:moveTo>
                <a:cubicBezTo>
                  <a:pt x="129382" y="-11396"/>
                  <a:pt x="125866" y="-13557"/>
                  <a:pt x="122053" y="-13557"/>
                </a:cubicBezTo>
                <a:cubicBezTo>
                  <a:pt x="118240" y="-13557"/>
                  <a:pt x="114724" y="-11396"/>
                  <a:pt x="112987" y="-8007"/>
                </a:cubicBezTo>
                <a:lnTo>
                  <a:pt x="81806" y="53083"/>
                </a:lnTo>
                <a:lnTo>
                  <a:pt x="14065" y="63844"/>
                </a:lnTo>
                <a:cubicBezTo>
                  <a:pt x="10295" y="64437"/>
                  <a:pt x="7160" y="67106"/>
                  <a:pt x="5973" y="70749"/>
                </a:cubicBezTo>
                <a:cubicBezTo>
                  <a:pt x="4787" y="74392"/>
                  <a:pt x="5762" y="78375"/>
                  <a:pt x="8431" y="81086"/>
                </a:cubicBezTo>
                <a:lnTo>
                  <a:pt x="56896" y="129594"/>
                </a:lnTo>
                <a:lnTo>
                  <a:pt x="46220" y="197335"/>
                </a:lnTo>
                <a:cubicBezTo>
                  <a:pt x="45627" y="201105"/>
                  <a:pt x="47194" y="204918"/>
                  <a:pt x="50287" y="207163"/>
                </a:cubicBezTo>
                <a:cubicBezTo>
                  <a:pt x="53380" y="209409"/>
                  <a:pt x="57447" y="209748"/>
                  <a:pt x="60878" y="208011"/>
                </a:cubicBezTo>
                <a:lnTo>
                  <a:pt x="122053" y="176915"/>
                </a:lnTo>
                <a:lnTo>
                  <a:pt x="183185" y="208011"/>
                </a:lnTo>
                <a:cubicBezTo>
                  <a:pt x="186574" y="209748"/>
                  <a:pt x="190684" y="209409"/>
                  <a:pt x="193776" y="207163"/>
                </a:cubicBezTo>
                <a:cubicBezTo>
                  <a:pt x="196869" y="204918"/>
                  <a:pt x="198436" y="201148"/>
                  <a:pt x="197843" y="197335"/>
                </a:cubicBezTo>
                <a:lnTo>
                  <a:pt x="187125" y="129594"/>
                </a:lnTo>
                <a:lnTo>
                  <a:pt x="235590" y="81086"/>
                </a:lnTo>
                <a:cubicBezTo>
                  <a:pt x="238302" y="78375"/>
                  <a:pt x="239234" y="74392"/>
                  <a:pt x="238047" y="70749"/>
                </a:cubicBezTo>
                <a:cubicBezTo>
                  <a:pt x="236861" y="67106"/>
                  <a:pt x="233768" y="64437"/>
                  <a:pt x="229956" y="63844"/>
                </a:cubicBezTo>
                <a:lnTo>
                  <a:pt x="162257" y="53083"/>
                </a:lnTo>
                <a:lnTo>
                  <a:pt x="131119" y="-8007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6" name="Text 44"/>
          <p:cNvSpPr/>
          <p:nvPr/>
        </p:nvSpPr>
        <p:spPr>
          <a:xfrm>
            <a:off x="6689791" y="4911736"/>
            <a:ext cx="5070209" cy="2892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08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Features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436732" y="5345416"/>
            <a:ext cx="144605" cy="144605"/>
          </a:xfrm>
          <a:custGeom>
            <a:avLst/>
            <a:gdLst/>
            <a:ahLst/>
            <a:cxnLst/>
            <a:rect l="l" t="t" r="r" b="b"/>
            <a:pathLst>
              <a:path w="144605" h="144605">
                <a:moveTo>
                  <a:pt x="72302" y="144605"/>
                </a:moveTo>
                <a:cubicBezTo>
                  <a:pt x="112207" y="144605"/>
                  <a:pt x="144605" y="112207"/>
                  <a:pt x="144605" y="72302"/>
                </a:cubicBezTo>
                <a:cubicBezTo>
                  <a:pt x="144605" y="32398"/>
                  <a:pt x="112207" y="0"/>
                  <a:pt x="72302" y="0"/>
                </a:cubicBezTo>
                <a:cubicBezTo>
                  <a:pt x="32398" y="0"/>
                  <a:pt x="0" y="32398"/>
                  <a:pt x="0" y="72302"/>
                </a:cubicBezTo>
                <a:cubicBezTo>
                  <a:pt x="0" y="112207"/>
                  <a:pt x="32398" y="144605"/>
                  <a:pt x="72302" y="144605"/>
                </a:cubicBezTo>
                <a:close/>
                <a:moveTo>
                  <a:pt x="96140" y="60073"/>
                </a:moveTo>
                <a:lnTo>
                  <a:pt x="73545" y="96224"/>
                </a:lnTo>
                <a:cubicBezTo>
                  <a:pt x="72359" y="98117"/>
                  <a:pt x="70325" y="99303"/>
                  <a:pt x="68094" y="99416"/>
                </a:cubicBezTo>
                <a:cubicBezTo>
                  <a:pt x="65863" y="99529"/>
                  <a:pt x="63717" y="98512"/>
                  <a:pt x="62389" y="96705"/>
                </a:cubicBezTo>
                <a:lnTo>
                  <a:pt x="48832" y="78629"/>
                </a:lnTo>
                <a:cubicBezTo>
                  <a:pt x="46573" y="75635"/>
                  <a:pt x="47194" y="71399"/>
                  <a:pt x="50188" y="69139"/>
                </a:cubicBezTo>
                <a:cubicBezTo>
                  <a:pt x="53182" y="66880"/>
                  <a:pt x="57418" y="67501"/>
                  <a:pt x="59678" y="70495"/>
                </a:cubicBezTo>
                <a:lnTo>
                  <a:pt x="67303" y="80662"/>
                </a:lnTo>
                <a:lnTo>
                  <a:pt x="84645" y="52899"/>
                </a:lnTo>
                <a:cubicBezTo>
                  <a:pt x="86622" y="49736"/>
                  <a:pt x="90802" y="48748"/>
                  <a:pt x="93993" y="50753"/>
                </a:cubicBezTo>
                <a:cubicBezTo>
                  <a:pt x="97185" y="52758"/>
                  <a:pt x="98145" y="56910"/>
                  <a:pt x="96140" y="60101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8" name="Text 46"/>
          <p:cNvSpPr/>
          <p:nvPr/>
        </p:nvSpPr>
        <p:spPr>
          <a:xfrm>
            <a:off x="6671666" y="5309283"/>
            <a:ext cx="2404056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Full-text search</a:t>
            </a:r>
            <a:pPr>
              <a:lnSpc>
                <a:spcPct val="130000"/>
              </a:lnSpc>
            </a:pPr>
            <a:r>
              <a:rPr lang="en-US" sz="1139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across entire manual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436732" y="5634561"/>
            <a:ext cx="144605" cy="144605"/>
          </a:xfrm>
          <a:custGeom>
            <a:avLst/>
            <a:gdLst/>
            <a:ahLst/>
            <a:cxnLst/>
            <a:rect l="l" t="t" r="r" b="b"/>
            <a:pathLst>
              <a:path w="144605" h="144605">
                <a:moveTo>
                  <a:pt x="72302" y="144605"/>
                </a:moveTo>
                <a:cubicBezTo>
                  <a:pt x="112207" y="144605"/>
                  <a:pt x="144605" y="112207"/>
                  <a:pt x="144605" y="72302"/>
                </a:cubicBezTo>
                <a:cubicBezTo>
                  <a:pt x="144605" y="32398"/>
                  <a:pt x="112207" y="0"/>
                  <a:pt x="72302" y="0"/>
                </a:cubicBezTo>
                <a:cubicBezTo>
                  <a:pt x="32398" y="0"/>
                  <a:pt x="0" y="32398"/>
                  <a:pt x="0" y="72302"/>
                </a:cubicBezTo>
                <a:cubicBezTo>
                  <a:pt x="0" y="112207"/>
                  <a:pt x="32398" y="144605"/>
                  <a:pt x="72302" y="144605"/>
                </a:cubicBezTo>
                <a:close/>
                <a:moveTo>
                  <a:pt x="96140" y="60073"/>
                </a:moveTo>
                <a:lnTo>
                  <a:pt x="73545" y="96224"/>
                </a:lnTo>
                <a:cubicBezTo>
                  <a:pt x="72359" y="98117"/>
                  <a:pt x="70325" y="99303"/>
                  <a:pt x="68094" y="99416"/>
                </a:cubicBezTo>
                <a:cubicBezTo>
                  <a:pt x="65863" y="99529"/>
                  <a:pt x="63717" y="98512"/>
                  <a:pt x="62389" y="96705"/>
                </a:cubicBezTo>
                <a:lnTo>
                  <a:pt x="48832" y="78629"/>
                </a:lnTo>
                <a:cubicBezTo>
                  <a:pt x="46573" y="75635"/>
                  <a:pt x="47194" y="71399"/>
                  <a:pt x="50188" y="69139"/>
                </a:cubicBezTo>
                <a:cubicBezTo>
                  <a:pt x="53182" y="66880"/>
                  <a:pt x="57418" y="67501"/>
                  <a:pt x="59678" y="70495"/>
                </a:cubicBezTo>
                <a:lnTo>
                  <a:pt x="67303" y="80662"/>
                </a:lnTo>
                <a:lnTo>
                  <a:pt x="84645" y="52899"/>
                </a:lnTo>
                <a:cubicBezTo>
                  <a:pt x="86622" y="49736"/>
                  <a:pt x="90802" y="48748"/>
                  <a:pt x="93993" y="50753"/>
                </a:cubicBezTo>
                <a:cubicBezTo>
                  <a:pt x="97185" y="52758"/>
                  <a:pt x="98145" y="56910"/>
                  <a:pt x="96140" y="60101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0" name="Text 48"/>
          <p:cNvSpPr/>
          <p:nvPr/>
        </p:nvSpPr>
        <p:spPr>
          <a:xfrm>
            <a:off x="6671666" y="5598426"/>
            <a:ext cx="3850105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 file cross-reference</a:t>
            </a:r>
            <a:pPr>
              <a:lnSpc>
                <a:spcPct val="130000"/>
              </a:lnSpc>
            </a:pPr>
            <a:r>
              <a:rPr lang="en-US" sz="1139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- see syntax alongside explanations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436732" y="5923705"/>
            <a:ext cx="144605" cy="144605"/>
          </a:xfrm>
          <a:custGeom>
            <a:avLst/>
            <a:gdLst/>
            <a:ahLst/>
            <a:cxnLst/>
            <a:rect l="l" t="t" r="r" b="b"/>
            <a:pathLst>
              <a:path w="144605" h="144605">
                <a:moveTo>
                  <a:pt x="72302" y="144605"/>
                </a:moveTo>
                <a:cubicBezTo>
                  <a:pt x="112207" y="144605"/>
                  <a:pt x="144605" y="112207"/>
                  <a:pt x="144605" y="72302"/>
                </a:cubicBezTo>
                <a:cubicBezTo>
                  <a:pt x="144605" y="32398"/>
                  <a:pt x="112207" y="0"/>
                  <a:pt x="72302" y="0"/>
                </a:cubicBezTo>
                <a:cubicBezTo>
                  <a:pt x="32398" y="0"/>
                  <a:pt x="0" y="32398"/>
                  <a:pt x="0" y="72302"/>
                </a:cubicBezTo>
                <a:cubicBezTo>
                  <a:pt x="0" y="112207"/>
                  <a:pt x="32398" y="144605"/>
                  <a:pt x="72302" y="144605"/>
                </a:cubicBezTo>
                <a:close/>
                <a:moveTo>
                  <a:pt x="96140" y="60073"/>
                </a:moveTo>
                <a:lnTo>
                  <a:pt x="73545" y="96224"/>
                </a:lnTo>
                <a:cubicBezTo>
                  <a:pt x="72359" y="98117"/>
                  <a:pt x="70325" y="99303"/>
                  <a:pt x="68094" y="99416"/>
                </a:cubicBezTo>
                <a:cubicBezTo>
                  <a:pt x="65863" y="99529"/>
                  <a:pt x="63717" y="98512"/>
                  <a:pt x="62389" y="96705"/>
                </a:cubicBezTo>
                <a:lnTo>
                  <a:pt x="48832" y="78629"/>
                </a:lnTo>
                <a:cubicBezTo>
                  <a:pt x="46573" y="75635"/>
                  <a:pt x="47194" y="71399"/>
                  <a:pt x="50188" y="69139"/>
                </a:cubicBezTo>
                <a:cubicBezTo>
                  <a:pt x="53182" y="66880"/>
                  <a:pt x="57418" y="67501"/>
                  <a:pt x="59678" y="70495"/>
                </a:cubicBezTo>
                <a:lnTo>
                  <a:pt x="67303" y="80662"/>
                </a:lnTo>
                <a:lnTo>
                  <a:pt x="84645" y="52899"/>
                </a:lnTo>
                <a:cubicBezTo>
                  <a:pt x="86622" y="49736"/>
                  <a:pt x="90802" y="48748"/>
                  <a:pt x="93993" y="50753"/>
                </a:cubicBezTo>
                <a:cubicBezTo>
                  <a:pt x="97185" y="52758"/>
                  <a:pt x="98145" y="56910"/>
                  <a:pt x="96140" y="60101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2" name="Text 50"/>
          <p:cNvSpPr/>
          <p:nvPr/>
        </p:nvSpPr>
        <p:spPr>
          <a:xfrm>
            <a:off x="6671666" y="5887571"/>
            <a:ext cx="2476359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Keyword highlighting</a:t>
            </a:r>
            <a:pPr>
              <a:lnSpc>
                <a:spcPct val="130000"/>
              </a:lnSpc>
            </a:pPr>
            <a:r>
              <a:rPr lang="en-US" sz="1139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in search results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436732" y="6212849"/>
            <a:ext cx="144605" cy="144605"/>
          </a:xfrm>
          <a:custGeom>
            <a:avLst/>
            <a:gdLst/>
            <a:ahLst/>
            <a:cxnLst/>
            <a:rect l="l" t="t" r="r" b="b"/>
            <a:pathLst>
              <a:path w="144605" h="144605">
                <a:moveTo>
                  <a:pt x="72302" y="144605"/>
                </a:moveTo>
                <a:cubicBezTo>
                  <a:pt x="112207" y="144605"/>
                  <a:pt x="144605" y="112207"/>
                  <a:pt x="144605" y="72302"/>
                </a:cubicBezTo>
                <a:cubicBezTo>
                  <a:pt x="144605" y="32398"/>
                  <a:pt x="112207" y="0"/>
                  <a:pt x="72302" y="0"/>
                </a:cubicBezTo>
                <a:cubicBezTo>
                  <a:pt x="32398" y="0"/>
                  <a:pt x="0" y="32398"/>
                  <a:pt x="0" y="72302"/>
                </a:cubicBezTo>
                <a:cubicBezTo>
                  <a:pt x="0" y="112207"/>
                  <a:pt x="32398" y="144605"/>
                  <a:pt x="72302" y="144605"/>
                </a:cubicBezTo>
                <a:close/>
                <a:moveTo>
                  <a:pt x="96140" y="60073"/>
                </a:moveTo>
                <a:lnTo>
                  <a:pt x="73545" y="96224"/>
                </a:lnTo>
                <a:cubicBezTo>
                  <a:pt x="72359" y="98117"/>
                  <a:pt x="70325" y="99303"/>
                  <a:pt x="68094" y="99416"/>
                </a:cubicBezTo>
                <a:cubicBezTo>
                  <a:pt x="65863" y="99529"/>
                  <a:pt x="63717" y="98512"/>
                  <a:pt x="62389" y="96705"/>
                </a:cubicBezTo>
                <a:lnTo>
                  <a:pt x="48832" y="78629"/>
                </a:lnTo>
                <a:cubicBezTo>
                  <a:pt x="46573" y="75635"/>
                  <a:pt x="47194" y="71399"/>
                  <a:pt x="50188" y="69139"/>
                </a:cubicBezTo>
                <a:cubicBezTo>
                  <a:pt x="53182" y="66880"/>
                  <a:pt x="57418" y="67501"/>
                  <a:pt x="59678" y="70495"/>
                </a:cubicBezTo>
                <a:lnTo>
                  <a:pt x="67303" y="80662"/>
                </a:lnTo>
                <a:lnTo>
                  <a:pt x="84645" y="52899"/>
                </a:lnTo>
                <a:cubicBezTo>
                  <a:pt x="86622" y="49736"/>
                  <a:pt x="90802" y="48748"/>
                  <a:pt x="93993" y="50753"/>
                </a:cubicBezTo>
                <a:cubicBezTo>
                  <a:pt x="97185" y="52758"/>
                  <a:pt x="98145" y="56910"/>
                  <a:pt x="96140" y="60101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4" name="Text 52"/>
          <p:cNvSpPr/>
          <p:nvPr/>
        </p:nvSpPr>
        <p:spPr>
          <a:xfrm>
            <a:off x="6671666" y="6176715"/>
            <a:ext cx="2322716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Direct links</a:t>
            </a:r>
            <a:pPr>
              <a:lnSpc>
                <a:spcPct val="130000"/>
              </a:lnSpc>
            </a:pPr>
            <a:r>
              <a:rPr lang="en-US" sz="1139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to Scott's online manual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436732" y="6501993"/>
            <a:ext cx="144605" cy="144605"/>
          </a:xfrm>
          <a:custGeom>
            <a:avLst/>
            <a:gdLst/>
            <a:ahLst/>
            <a:cxnLst/>
            <a:rect l="l" t="t" r="r" b="b"/>
            <a:pathLst>
              <a:path w="144605" h="144605">
                <a:moveTo>
                  <a:pt x="72302" y="144605"/>
                </a:moveTo>
                <a:cubicBezTo>
                  <a:pt x="112207" y="144605"/>
                  <a:pt x="144605" y="112207"/>
                  <a:pt x="144605" y="72302"/>
                </a:cubicBezTo>
                <a:cubicBezTo>
                  <a:pt x="144605" y="32398"/>
                  <a:pt x="112207" y="0"/>
                  <a:pt x="72302" y="0"/>
                </a:cubicBezTo>
                <a:cubicBezTo>
                  <a:pt x="32398" y="0"/>
                  <a:pt x="0" y="32398"/>
                  <a:pt x="0" y="72302"/>
                </a:cubicBezTo>
                <a:cubicBezTo>
                  <a:pt x="0" y="112207"/>
                  <a:pt x="32398" y="144605"/>
                  <a:pt x="72302" y="144605"/>
                </a:cubicBezTo>
                <a:close/>
                <a:moveTo>
                  <a:pt x="96140" y="60073"/>
                </a:moveTo>
                <a:lnTo>
                  <a:pt x="73545" y="96224"/>
                </a:lnTo>
                <a:cubicBezTo>
                  <a:pt x="72359" y="98117"/>
                  <a:pt x="70325" y="99303"/>
                  <a:pt x="68094" y="99416"/>
                </a:cubicBezTo>
                <a:cubicBezTo>
                  <a:pt x="65863" y="99529"/>
                  <a:pt x="63717" y="98512"/>
                  <a:pt x="62389" y="96705"/>
                </a:cubicBezTo>
                <a:lnTo>
                  <a:pt x="48832" y="78629"/>
                </a:lnTo>
                <a:cubicBezTo>
                  <a:pt x="46573" y="75635"/>
                  <a:pt x="47194" y="71399"/>
                  <a:pt x="50188" y="69139"/>
                </a:cubicBezTo>
                <a:cubicBezTo>
                  <a:pt x="53182" y="66880"/>
                  <a:pt x="57418" y="67501"/>
                  <a:pt x="59678" y="70495"/>
                </a:cubicBezTo>
                <a:lnTo>
                  <a:pt x="67303" y="80662"/>
                </a:lnTo>
                <a:lnTo>
                  <a:pt x="84645" y="52899"/>
                </a:lnTo>
                <a:cubicBezTo>
                  <a:pt x="86622" y="49736"/>
                  <a:pt x="90802" y="48748"/>
                  <a:pt x="93993" y="50753"/>
                </a:cubicBezTo>
                <a:cubicBezTo>
                  <a:pt x="97185" y="52758"/>
                  <a:pt x="98145" y="56910"/>
                  <a:pt x="96140" y="60101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6" name="Text 54"/>
          <p:cNvSpPr/>
          <p:nvPr/>
        </p:nvSpPr>
        <p:spPr>
          <a:xfrm>
            <a:off x="6671666" y="6465859"/>
            <a:ext cx="2864984" cy="216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AND logic</a:t>
            </a:r>
            <a:pPr>
              <a:lnSpc>
                <a:spcPct val="130000"/>
              </a:lnSpc>
            </a:pPr>
            <a:r>
              <a:rPr lang="en-US" sz="1139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with comma-separated keywords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0" y="0"/>
                </a:moveTo>
                <a:lnTo>
                  <a:pt x="12192000" y="0"/>
                </a:lnTo>
                <a:lnTo>
                  <a:pt x="1219200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" name="Shape 1"/>
          <p:cNvSpPr/>
          <p:nvPr/>
        </p:nvSpPr>
        <p:spPr>
          <a:xfrm>
            <a:off x="10160013" y="4825969"/>
            <a:ext cx="2032000" cy="2032000"/>
          </a:xfrm>
          <a:custGeom>
            <a:avLst/>
            <a:gdLst/>
            <a:ahLst/>
            <a:cxnLst/>
            <a:rect l="l" t="t" r="r" b="b"/>
            <a:pathLst>
              <a:path w="2032000" h="2032000">
                <a:moveTo>
                  <a:pt x="101600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lnTo>
                  <a:pt x="0" y="1016000"/>
                </a:lnTo>
                <a:cubicBezTo>
                  <a:pt x="0" y="455254"/>
                  <a:pt x="455254" y="0"/>
                  <a:pt x="1016000" y="0"/>
                </a:cubicBezTo>
                <a:close/>
              </a:path>
            </a:pathLst>
          </a:custGeom>
          <a:solidFill>
            <a:srgbClr val="C75B4A">
              <a:alpha val="1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317475" y="762015"/>
            <a:ext cx="1270000" cy="254000"/>
          </a:xfrm>
          <a:custGeom>
            <a:avLst/>
            <a:gdLst/>
            <a:ahLst/>
            <a:cxnLst/>
            <a:rect l="l" t="t" r="r" b="b"/>
            <a:pathLst>
              <a:path w="1270000" h="254000">
                <a:moveTo>
                  <a:pt x="0" y="0"/>
                </a:moveTo>
                <a:lnTo>
                  <a:pt x="1270000" y="0"/>
                </a:lnTo>
                <a:lnTo>
                  <a:pt x="1270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" name="Text 3"/>
          <p:cNvSpPr/>
          <p:nvPr/>
        </p:nvSpPr>
        <p:spPr>
          <a:xfrm>
            <a:off x="444415" y="793750"/>
            <a:ext cx="1079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 / INTERFACE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17475" y="1079427"/>
            <a:ext cx="292893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Welcome Modal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39311" y="317475"/>
            <a:ext cx="2730500" cy="15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2500" b="1" dirty="0">
                <a:solidFill>
                  <a:srgbClr val="C75B4A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23496" y="2037936"/>
            <a:ext cx="6870042" cy="4972979"/>
          </a:xfrm>
          <a:custGeom>
            <a:avLst/>
            <a:gdLst/>
            <a:ahLst/>
            <a:cxnLst/>
            <a:rect l="l" t="t" r="r" b="b"/>
            <a:pathLst>
              <a:path w="6870042" h="4972979">
                <a:moveTo>
                  <a:pt x="95233" y="0"/>
                </a:moveTo>
                <a:lnTo>
                  <a:pt x="6774809" y="0"/>
                </a:lnTo>
                <a:cubicBezTo>
                  <a:pt x="6827405" y="0"/>
                  <a:pt x="6870042" y="42637"/>
                  <a:pt x="6870042" y="95233"/>
                </a:cubicBezTo>
                <a:lnTo>
                  <a:pt x="6870042" y="4877747"/>
                </a:lnTo>
                <a:cubicBezTo>
                  <a:pt x="6870042" y="4930342"/>
                  <a:pt x="6827405" y="4972979"/>
                  <a:pt x="6774809" y="4972979"/>
                </a:cubicBezTo>
                <a:lnTo>
                  <a:pt x="95233" y="4972979"/>
                </a:lnTo>
                <a:cubicBezTo>
                  <a:pt x="42637" y="4972979"/>
                  <a:pt x="0" y="4930342"/>
                  <a:pt x="0" y="4877747"/>
                </a:cubicBezTo>
                <a:lnTo>
                  <a:pt x="0" y="95233"/>
                </a:lnTo>
                <a:cubicBezTo>
                  <a:pt x="0" y="42672"/>
                  <a:pt x="42672" y="0"/>
                  <a:pt x="95233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1E3A5F"/>
            </a:solidFill>
            <a:prstDash val="solid"/>
          </a:ln>
          <a:effectLst>
            <a:outerShdw sx="100000" sy="100000" kx="0" ky="0" algn="bl" rotWithShape="0" blurRad="396875" dist="198438" dir="5400000">
              <a:srgbClr val="000000">
                <a:alpha val="25098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29517" y="2043957"/>
            <a:ext cx="6858000" cy="698500"/>
          </a:xfrm>
          <a:custGeom>
            <a:avLst/>
            <a:gdLst/>
            <a:ahLst/>
            <a:cxnLst/>
            <a:rect l="l" t="t" r="r" b="b"/>
            <a:pathLst>
              <a:path w="6858000" h="698500">
                <a:moveTo>
                  <a:pt x="0" y="0"/>
                </a:moveTo>
                <a:lnTo>
                  <a:pt x="6858000" y="0"/>
                </a:lnTo>
                <a:lnTo>
                  <a:pt x="6858000" y="698500"/>
                </a:lnTo>
                <a:lnTo>
                  <a:pt x="0" y="6985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0" name="Text 8"/>
          <p:cNvSpPr/>
          <p:nvPr/>
        </p:nvSpPr>
        <p:spPr>
          <a:xfrm>
            <a:off x="456456" y="2234366"/>
            <a:ext cx="531813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🌊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44021" y="2170896"/>
            <a:ext cx="38179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Welcome to SWMM5 Manual Search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44021" y="2424838"/>
            <a:ext cx="3786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 searchable companion for the EPA SWMM 5.2 Reference Manual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908726" y="2266101"/>
            <a:ext cx="1984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×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56456" y="2869190"/>
            <a:ext cx="6604000" cy="762000"/>
          </a:xfrm>
          <a:custGeom>
            <a:avLst/>
            <a:gdLst/>
            <a:ahLst/>
            <a:cxnLst/>
            <a:rect l="l" t="t" r="r" b="b"/>
            <a:pathLst>
              <a:path w="6604000" h="762000">
                <a:moveTo>
                  <a:pt x="63497" y="0"/>
                </a:moveTo>
                <a:lnTo>
                  <a:pt x="6540503" y="0"/>
                </a:lnTo>
                <a:cubicBezTo>
                  <a:pt x="6575571" y="0"/>
                  <a:pt x="6604000" y="28429"/>
                  <a:pt x="6604000" y="63497"/>
                </a:cubicBezTo>
                <a:lnTo>
                  <a:pt x="6604000" y="698503"/>
                </a:lnTo>
                <a:cubicBezTo>
                  <a:pt x="6604000" y="733571"/>
                  <a:pt x="6575571" y="762000"/>
                  <a:pt x="6540503" y="762000"/>
                </a:cubicBezTo>
                <a:lnTo>
                  <a:pt x="63497" y="762000"/>
                </a:lnTo>
                <a:cubicBezTo>
                  <a:pt x="28429" y="762000"/>
                  <a:pt x="0" y="733571"/>
                  <a:pt x="0" y="6985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5" name="Shape 13"/>
          <p:cNvSpPr/>
          <p:nvPr/>
        </p:nvSpPr>
        <p:spPr>
          <a:xfrm>
            <a:off x="551661" y="2964396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6" name="Text 14"/>
          <p:cNvSpPr/>
          <p:nvPr/>
        </p:nvSpPr>
        <p:spPr>
          <a:xfrm>
            <a:off x="519911" y="2964396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SJ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64341" y="2964396"/>
            <a:ext cx="60642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Scott Jeffers, PE, PhD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converted the entire EPA Storm Water Management Model (SWMM) 5.2 User's Manual from its original PDF format into a structured, web-based collection hosted at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swmm-manual.netlify.app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70505" y="3726222"/>
            <a:ext cx="28097" cy="381000"/>
          </a:xfrm>
          <a:custGeom>
            <a:avLst/>
            <a:gdLst/>
            <a:ahLst/>
            <a:cxnLst/>
            <a:rect l="l" t="t" r="r" b="b"/>
            <a:pathLst>
              <a:path w="28097" h="381000">
                <a:moveTo>
                  <a:pt x="0" y="0"/>
                </a:moveTo>
                <a:lnTo>
                  <a:pt x="28097" y="0"/>
                </a:lnTo>
                <a:lnTo>
                  <a:pt x="28097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9" name="Text 17"/>
          <p:cNvSpPr/>
          <p:nvPr/>
        </p:nvSpPr>
        <p:spPr>
          <a:xfrm>
            <a:off x="611494" y="3726222"/>
            <a:ext cx="651668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This search engine crawls that collection and builds a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full-text index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so you can instantly find any topic, parameter, or method across all chapters and sections of the manual — 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no more scrolling through a 400+ page PDF 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56456" y="4202371"/>
            <a:ext cx="6604000" cy="857250"/>
          </a:xfrm>
          <a:custGeom>
            <a:avLst/>
            <a:gdLst/>
            <a:ahLst/>
            <a:cxnLst/>
            <a:rect l="l" t="t" r="r" b="b"/>
            <a:pathLst>
              <a:path w="6604000" h="857250">
                <a:moveTo>
                  <a:pt x="63497" y="0"/>
                </a:moveTo>
                <a:lnTo>
                  <a:pt x="6540503" y="0"/>
                </a:lnTo>
                <a:cubicBezTo>
                  <a:pt x="6575572" y="0"/>
                  <a:pt x="6604000" y="28428"/>
                  <a:pt x="6604000" y="63497"/>
                </a:cubicBezTo>
                <a:lnTo>
                  <a:pt x="6604000" y="793753"/>
                </a:lnTo>
                <a:cubicBezTo>
                  <a:pt x="6604000" y="828822"/>
                  <a:pt x="6575572" y="857250"/>
                  <a:pt x="6540503" y="857250"/>
                </a:cubicBezTo>
                <a:lnTo>
                  <a:pt x="63497" y="857250"/>
                </a:lnTo>
                <a:cubicBezTo>
                  <a:pt x="28428" y="857250"/>
                  <a:pt x="0" y="828822"/>
                  <a:pt x="0" y="79375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1" name="Shape 19"/>
          <p:cNvSpPr/>
          <p:nvPr/>
        </p:nvSpPr>
        <p:spPr>
          <a:xfrm>
            <a:off x="591349" y="4329311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0" y="19844"/>
                </a:moveTo>
                <a:cubicBezTo>
                  <a:pt x="0" y="8899"/>
                  <a:pt x="8899" y="0"/>
                  <a:pt x="19844" y="0"/>
                </a:cubicBezTo>
                <a:lnTo>
                  <a:pt x="66198" y="0"/>
                </a:lnTo>
                <a:cubicBezTo>
                  <a:pt x="71469" y="0"/>
                  <a:pt x="76522" y="2077"/>
                  <a:pt x="80243" y="5798"/>
                </a:cubicBezTo>
                <a:lnTo>
                  <a:pt x="113264" y="38850"/>
                </a:lnTo>
                <a:cubicBezTo>
                  <a:pt x="116985" y="42571"/>
                  <a:pt x="119062" y="47625"/>
                  <a:pt x="119062" y="52896"/>
                </a:cubicBezTo>
                <a:lnTo>
                  <a:pt x="119062" y="138906"/>
                </a:lnTo>
                <a:cubicBezTo>
                  <a:pt x="119062" y="149851"/>
                  <a:pt x="110164" y="158750"/>
                  <a:pt x="99219" y="158750"/>
                </a:cubicBezTo>
                <a:lnTo>
                  <a:pt x="19844" y="158750"/>
                </a:lnTo>
                <a:cubicBezTo>
                  <a:pt x="8899" y="158750"/>
                  <a:pt x="0" y="149851"/>
                  <a:pt x="0" y="138906"/>
                </a:cubicBezTo>
                <a:lnTo>
                  <a:pt x="0" y="19844"/>
                </a:lnTo>
                <a:close/>
                <a:moveTo>
                  <a:pt x="64492" y="18138"/>
                </a:moveTo>
                <a:lnTo>
                  <a:pt x="64492" y="47129"/>
                </a:lnTo>
                <a:cubicBezTo>
                  <a:pt x="64492" y="51253"/>
                  <a:pt x="67810" y="54570"/>
                  <a:pt x="71934" y="54570"/>
                </a:cubicBezTo>
                <a:lnTo>
                  <a:pt x="100924" y="54570"/>
                </a:lnTo>
                <a:lnTo>
                  <a:pt x="64492" y="18138"/>
                </a:lnTo>
                <a:close/>
                <a:moveTo>
                  <a:pt x="47811" y="91653"/>
                </a:moveTo>
                <a:cubicBezTo>
                  <a:pt x="50478" y="88522"/>
                  <a:pt x="50136" y="83840"/>
                  <a:pt x="47005" y="81173"/>
                </a:cubicBezTo>
                <a:cubicBezTo>
                  <a:pt x="43873" y="78507"/>
                  <a:pt x="39191" y="78848"/>
                  <a:pt x="36525" y="81979"/>
                </a:cubicBezTo>
                <a:lnTo>
                  <a:pt x="21642" y="99343"/>
                </a:lnTo>
                <a:cubicBezTo>
                  <a:pt x="19255" y="102133"/>
                  <a:pt x="19255" y="106226"/>
                  <a:pt x="21642" y="109017"/>
                </a:cubicBezTo>
                <a:lnTo>
                  <a:pt x="36525" y="126380"/>
                </a:lnTo>
                <a:cubicBezTo>
                  <a:pt x="39191" y="129511"/>
                  <a:pt x="43904" y="129853"/>
                  <a:pt x="47005" y="127186"/>
                </a:cubicBezTo>
                <a:cubicBezTo>
                  <a:pt x="50105" y="124520"/>
                  <a:pt x="50478" y="119807"/>
                  <a:pt x="47811" y="116706"/>
                </a:cubicBezTo>
                <a:lnTo>
                  <a:pt x="37083" y="104180"/>
                </a:lnTo>
                <a:lnTo>
                  <a:pt x="47811" y="91653"/>
                </a:lnTo>
                <a:close/>
                <a:moveTo>
                  <a:pt x="82538" y="81979"/>
                </a:moveTo>
                <a:cubicBezTo>
                  <a:pt x="79871" y="78848"/>
                  <a:pt x="75158" y="78507"/>
                  <a:pt x="72058" y="81173"/>
                </a:cubicBezTo>
                <a:cubicBezTo>
                  <a:pt x="68957" y="83840"/>
                  <a:pt x="68585" y="88553"/>
                  <a:pt x="71251" y="91653"/>
                </a:cubicBezTo>
                <a:lnTo>
                  <a:pt x="81979" y="104180"/>
                </a:lnTo>
                <a:lnTo>
                  <a:pt x="71251" y="116706"/>
                </a:lnTo>
                <a:cubicBezTo>
                  <a:pt x="68585" y="119838"/>
                  <a:pt x="68926" y="124520"/>
                  <a:pt x="72058" y="127186"/>
                </a:cubicBezTo>
                <a:cubicBezTo>
                  <a:pt x="75189" y="129853"/>
                  <a:pt x="79871" y="129511"/>
                  <a:pt x="82538" y="126380"/>
                </a:cubicBezTo>
                <a:lnTo>
                  <a:pt x="97420" y="109017"/>
                </a:lnTo>
                <a:cubicBezTo>
                  <a:pt x="99808" y="106226"/>
                  <a:pt x="99808" y="102133"/>
                  <a:pt x="97420" y="99343"/>
                </a:cubicBezTo>
                <a:lnTo>
                  <a:pt x="82538" y="81979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2" name="Text 20"/>
          <p:cNvSpPr/>
          <p:nvPr/>
        </p:nvSpPr>
        <p:spPr>
          <a:xfrm>
            <a:off x="813569" y="4297577"/>
            <a:ext cx="1651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 File Cross-Reference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51661" y="4583253"/>
            <a:ext cx="6477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any keyword like "conduits" or "infiltration" and see the manual explanation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alongside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the actual INP file syntax, field definitions, and example entries —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side by side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56456" y="5154608"/>
            <a:ext cx="1579563" cy="539750"/>
          </a:xfrm>
          <a:custGeom>
            <a:avLst/>
            <a:gdLst/>
            <a:ahLst/>
            <a:cxnLst/>
            <a:rect l="l" t="t" r="r" b="b"/>
            <a:pathLst>
              <a:path w="1579563" h="539750">
                <a:moveTo>
                  <a:pt x="63502" y="0"/>
                </a:moveTo>
                <a:lnTo>
                  <a:pt x="1516061" y="0"/>
                </a:lnTo>
                <a:cubicBezTo>
                  <a:pt x="1551132" y="0"/>
                  <a:pt x="1579563" y="28431"/>
                  <a:pt x="1579563" y="63502"/>
                </a:cubicBezTo>
                <a:lnTo>
                  <a:pt x="1579563" y="476248"/>
                </a:lnTo>
                <a:cubicBezTo>
                  <a:pt x="1579562" y="511319"/>
                  <a:pt x="1551132" y="539750"/>
                  <a:pt x="151606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5" name="Text 23"/>
          <p:cNvSpPr/>
          <p:nvPr/>
        </p:nvSpPr>
        <p:spPr>
          <a:xfrm>
            <a:off x="472301" y="5218079"/>
            <a:ext cx="1547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53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92145" y="5472021"/>
            <a:ext cx="1508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chapters indexed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2131573" y="5154608"/>
            <a:ext cx="1579563" cy="539750"/>
          </a:xfrm>
          <a:custGeom>
            <a:avLst/>
            <a:gdLst/>
            <a:ahLst/>
            <a:cxnLst/>
            <a:rect l="l" t="t" r="r" b="b"/>
            <a:pathLst>
              <a:path w="1579563" h="539750">
                <a:moveTo>
                  <a:pt x="63502" y="0"/>
                </a:moveTo>
                <a:lnTo>
                  <a:pt x="1516061" y="0"/>
                </a:lnTo>
                <a:cubicBezTo>
                  <a:pt x="1551132" y="0"/>
                  <a:pt x="1579563" y="28431"/>
                  <a:pt x="1579563" y="63502"/>
                </a:cubicBezTo>
                <a:lnTo>
                  <a:pt x="1579563" y="476248"/>
                </a:lnTo>
                <a:cubicBezTo>
                  <a:pt x="1579562" y="511319"/>
                  <a:pt x="1551132" y="539750"/>
                  <a:pt x="151606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8" name="Text 26"/>
          <p:cNvSpPr/>
          <p:nvPr/>
        </p:nvSpPr>
        <p:spPr>
          <a:xfrm>
            <a:off x="2147417" y="5218079"/>
            <a:ext cx="1547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631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2167261" y="5472021"/>
            <a:ext cx="1508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searchable sections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806751" y="5154608"/>
            <a:ext cx="1579563" cy="539750"/>
          </a:xfrm>
          <a:custGeom>
            <a:avLst/>
            <a:gdLst/>
            <a:ahLst/>
            <a:cxnLst/>
            <a:rect l="l" t="t" r="r" b="b"/>
            <a:pathLst>
              <a:path w="1579563" h="539750">
                <a:moveTo>
                  <a:pt x="63502" y="0"/>
                </a:moveTo>
                <a:lnTo>
                  <a:pt x="1516061" y="0"/>
                </a:lnTo>
                <a:cubicBezTo>
                  <a:pt x="1551132" y="0"/>
                  <a:pt x="1579563" y="28431"/>
                  <a:pt x="1579563" y="63502"/>
                </a:cubicBezTo>
                <a:lnTo>
                  <a:pt x="1579563" y="476248"/>
                </a:lnTo>
                <a:cubicBezTo>
                  <a:pt x="1579562" y="511319"/>
                  <a:pt x="1551132" y="539750"/>
                  <a:pt x="151606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1" name="Text 29"/>
          <p:cNvSpPr/>
          <p:nvPr/>
        </p:nvSpPr>
        <p:spPr>
          <a:xfrm>
            <a:off x="3822596" y="5218079"/>
            <a:ext cx="1547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251K+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842440" y="5472021"/>
            <a:ext cx="1508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words indexed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481930" y="5154608"/>
            <a:ext cx="1579563" cy="539750"/>
          </a:xfrm>
          <a:custGeom>
            <a:avLst/>
            <a:gdLst/>
            <a:ahLst/>
            <a:cxnLst/>
            <a:rect l="l" t="t" r="r" b="b"/>
            <a:pathLst>
              <a:path w="1579563" h="539750">
                <a:moveTo>
                  <a:pt x="63502" y="0"/>
                </a:moveTo>
                <a:lnTo>
                  <a:pt x="1516061" y="0"/>
                </a:lnTo>
                <a:cubicBezTo>
                  <a:pt x="1551132" y="0"/>
                  <a:pt x="1579563" y="28431"/>
                  <a:pt x="1579563" y="63502"/>
                </a:cubicBezTo>
                <a:lnTo>
                  <a:pt x="1579563" y="476248"/>
                </a:lnTo>
                <a:cubicBezTo>
                  <a:pt x="1579562" y="511319"/>
                  <a:pt x="1551132" y="539750"/>
                  <a:pt x="151606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4" name="Text 32"/>
          <p:cNvSpPr/>
          <p:nvPr/>
        </p:nvSpPr>
        <p:spPr>
          <a:xfrm>
            <a:off x="5497775" y="5218079"/>
            <a:ext cx="1547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517619" y="5472021"/>
            <a:ext cx="1508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file cross-refs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58463" y="5791440"/>
            <a:ext cx="6600076" cy="575514"/>
          </a:xfrm>
          <a:custGeom>
            <a:avLst/>
            <a:gdLst/>
            <a:ahLst/>
            <a:cxnLst/>
            <a:rect l="l" t="t" r="r" b="b"/>
            <a:pathLst>
              <a:path w="6600076" h="575514">
                <a:moveTo>
                  <a:pt x="63502" y="0"/>
                </a:moveTo>
                <a:lnTo>
                  <a:pt x="6536574" y="0"/>
                </a:lnTo>
                <a:cubicBezTo>
                  <a:pt x="6571646" y="0"/>
                  <a:pt x="6600076" y="28431"/>
                  <a:pt x="6600076" y="63502"/>
                </a:cubicBezTo>
                <a:lnTo>
                  <a:pt x="6600076" y="512012"/>
                </a:lnTo>
                <a:cubicBezTo>
                  <a:pt x="6600076" y="547083"/>
                  <a:pt x="6571646" y="575514"/>
                  <a:pt x="6536574" y="575514"/>
                </a:cubicBezTo>
                <a:lnTo>
                  <a:pt x="63502" y="575514"/>
                </a:lnTo>
                <a:cubicBezTo>
                  <a:pt x="28431" y="575514"/>
                  <a:pt x="0" y="547083"/>
                  <a:pt x="0" y="512012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5F1EB"/>
          </a:solidFill>
          <a:ln w="6422">
            <a:solidFill>
              <a:srgbClr val="1E3A5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587425" y="5916749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72653" y="95250"/>
                </a:moveTo>
                <a:cubicBezTo>
                  <a:pt x="74464" y="89719"/>
                  <a:pt x="78085" y="84708"/>
                  <a:pt x="82178" y="80392"/>
                </a:cubicBezTo>
                <a:cubicBezTo>
                  <a:pt x="90289" y="71859"/>
                  <a:pt x="95250" y="60325"/>
                  <a:pt x="95250" y="47625"/>
                </a:cubicBezTo>
                <a:cubicBezTo>
                  <a:pt x="95250" y="21332"/>
                  <a:pt x="73918" y="0"/>
                  <a:pt x="47625" y="0"/>
                </a:cubicBezTo>
                <a:cubicBezTo>
                  <a:pt x="21332" y="0"/>
                  <a:pt x="0" y="21332"/>
                  <a:pt x="0" y="47625"/>
                </a:cubicBezTo>
                <a:cubicBezTo>
                  <a:pt x="0" y="60325"/>
                  <a:pt x="4961" y="71859"/>
                  <a:pt x="13072" y="80392"/>
                </a:cubicBezTo>
                <a:cubicBezTo>
                  <a:pt x="17165" y="84708"/>
                  <a:pt x="20811" y="89719"/>
                  <a:pt x="22597" y="95250"/>
                </a:cubicBezTo>
                <a:lnTo>
                  <a:pt x="72628" y="95250"/>
                </a:lnTo>
                <a:close/>
                <a:moveTo>
                  <a:pt x="71438" y="107156"/>
                </a:moveTo>
                <a:lnTo>
                  <a:pt x="23812" y="107156"/>
                </a:lnTo>
                <a:lnTo>
                  <a:pt x="23812" y="111125"/>
                </a:lnTo>
                <a:cubicBezTo>
                  <a:pt x="23812" y="122089"/>
                  <a:pt x="32693" y="130969"/>
                  <a:pt x="43656" y="130969"/>
                </a:cubicBezTo>
                <a:lnTo>
                  <a:pt x="51594" y="130969"/>
                </a:lnTo>
                <a:cubicBezTo>
                  <a:pt x="62557" y="130969"/>
                  <a:pt x="71438" y="122089"/>
                  <a:pt x="71438" y="111125"/>
                </a:cubicBezTo>
                <a:lnTo>
                  <a:pt x="71438" y="107156"/>
                </a:lnTo>
                <a:close/>
                <a:moveTo>
                  <a:pt x="45641" y="27781"/>
                </a:moveTo>
                <a:cubicBezTo>
                  <a:pt x="35768" y="27781"/>
                  <a:pt x="27781" y="35768"/>
                  <a:pt x="27781" y="45641"/>
                </a:cubicBezTo>
                <a:cubicBezTo>
                  <a:pt x="27781" y="48940"/>
                  <a:pt x="25127" y="51594"/>
                  <a:pt x="21828" y="51594"/>
                </a:cubicBezTo>
                <a:cubicBezTo>
                  <a:pt x="18529" y="51594"/>
                  <a:pt x="15875" y="48940"/>
                  <a:pt x="15875" y="45641"/>
                </a:cubicBezTo>
                <a:cubicBezTo>
                  <a:pt x="15875" y="29195"/>
                  <a:pt x="29195" y="15875"/>
                  <a:pt x="45641" y="15875"/>
                </a:cubicBezTo>
                <a:cubicBezTo>
                  <a:pt x="48940" y="15875"/>
                  <a:pt x="51594" y="18529"/>
                  <a:pt x="51594" y="21828"/>
                </a:cubicBezTo>
                <a:cubicBezTo>
                  <a:pt x="51594" y="25127"/>
                  <a:pt x="48940" y="27781"/>
                  <a:pt x="45641" y="27781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8" name="Text 36"/>
          <p:cNvSpPr/>
          <p:nvPr/>
        </p:nvSpPr>
        <p:spPr>
          <a:xfrm>
            <a:off x="754113" y="5888652"/>
            <a:ext cx="6270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Tip: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Search by keyword, phrase, or use commas for AND logic. Results link directly back to the relevant section in Scott's online manual.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329517" y="6497762"/>
            <a:ext cx="6858000" cy="510007"/>
          </a:xfrm>
          <a:custGeom>
            <a:avLst/>
            <a:gdLst/>
            <a:ahLst/>
            <a:cxnLst/>
            <a:rect l="l" t="t" r="r" b="b"/>
            <a:pathLst>
              <a:path w="6858000" h="510007">
                <a:moveTo>
                  <a:pt x="0" y="0"/>
                </a:moveTo>
                <a:lnTo>
                  <a:pt x="6858000" y="0"/>
                </a:lnTo>
                <a:lnTo>
                  <a:pt x="6858000" y="510007"/>
                </a:lnTo>
                <a:lnTo>
                  <a:pt x="0" y="510007"/>
                </a:lnTo>
                <a:lnTo>
                  <a:pt x="0" y="0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0" name="Shape 38"/>
          <p:cNvSpPr/>
          <p:nvPr/>
        </p:nvSpPr>
        <p:spPr>
          <a:xfrm>
            <a:off x="329517" y="6497762"/>
            <a:ext cx="6858000" cy="4014"/>
          </a:xfrm>
          <a:custGeom>
            <a:avLst/>
            <a:gdLst/>
            <a:ahLst/>
            <a:cxnLst/>
            <a:rect l="l" t="t" r="r" b="b"/>
            <a:pathLst>
              <a:path w="6858000" h="4014">
                <a:moveTo>
                  <a:pt x="0" y="0"/>
                </a:moveTo>
                <a:lnTo>
                  <a:pt x="6858000" y="0"/>
                </a:lnTo>
                <a:lnTo>
                  <a:pt x="6858000" y="4014"/>
                </a:lnTo>
                <a:lnTo>
                  <a:pt x="0" y="4014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1" name="Text 39"/>
          <p:cNvSpPr/>
          <p:nvPr/>
        </p:nvSpPr>
        <p:spPr>
          <a:xfrm>
            <a:off x="615131" y="6658444"/>
            <a:ext cx="1246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Don't show this again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627623" y="6594973"/>
            <a:ext cx="1468438" cy="317500"/>
          </a:xfrm>
          <a:custGeom>
            <a:avLst/>
            <a:gdLst/>
            <a:ahLst/>
            <a:cxnLst/>
            <a:rect l="l" t="t" r="r" b="b"/>
            <a:pathLst>
              <a:path w="1468438" h="317500">
                <a:moveTo>
                  <a:pt x="63500" y="0"/>
                </a:moveTo>
                <a:lnTo>
                  <a:pt x="1404938" y="0"/>
                </a:lnTo>
                <a:cubicBezTo>
                  <a:pt x="1439984" y="0"/>
                  <a:pt x="1468438" y="28453"/>
                  <a:pt x="1468438" y="63500"/>
                </a:cubicBezTo>
                <a:lnTo>
                  <a:pt x="1468438" y="254000"/>
                </a:lnTo>
                <a:cubicBezTo>
                  <a:pt x="1468438" y="289047"/>
                  <a:pt x="1439984" y="317500"/>
                  <a:pt x="1404938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3" name="Shape 41"/>
          <p:cNvSpPr/>
          <p:nvPr/>
        </p:nvSpPr>
        <p:spPr>
          <a:xfrm>
            <a:off x="5833970" y="669017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03188" y="51594"/>
                </a:moveTo>
                <a:cubicBezTo>
                  <a:pt x="103188" y="62979"/>
                  <a:pt x="99492" y="73496"/>
                  <a:pt x="93266" y="82029"/>
                </a:cubicBezTo>
                <a:lnTo>
                  <a:pt x="124668" y="113457"/>
                </a:lnTo>
                <a:cubicBezTo>
                  <a:pt x="127769" y="116557"/>
                  <a:pt x="127769" y="121593"/>
                  <a:pt x="124668" y="124693"/>
                </a:cubicBezTo>
                <a:cubicBezTo>
                  <a:pt x="121568" y="127794"/>
                  <a:pt x="116532" y="127794"/>
                  <a:pt x="113432" y="124693"/>
                </a:cubicBezTo>
                <a:lnTo>
                  <a:pt x="82029" y="93266"/>
                </a:lnTo>
                <a:cubicBezTo>
                  <a:pt x="73496" y="99492"/>
                  <a:pt x="62979" y="103188"/>
                  <a:pt x="51594" y="103188"/>
                </a:cubicBezTo>
                <a:cubicBezTo>
                  <a:pt x="23093" y="103188"/>
                  <a:pt x="0" y="80094"/>
                  <a:pt x="0" y="51594"/>
                </a:cubicBezTo>
                <a:cubicBezTo>
                  <a:pt x="0" y="23093"/>
                  <a:pt x="23093" y="0"/>
                  <a:pt x="51594" y="0"/>
                </a:cubicBezTo>
                <a:cubicBezTo>
                  <a:pt x="80094" y="0"/>
                  <a:pt x="103188" y="23093"/>
                  <a:pt x="103188" y="51594"/>
                </a:cubicBezTo>
                <a:close/>
                <a:moveTo>
                  <a:pt x="51594" y="87313"/>
                </a:moveTo>
                <a:cubicBezTo>
                  <a:pt x="71307" y="87313"/>
                  <a:pt x="87313" y="71307"/>
                  <a:pt x="87313" y="51594"/>
                </a:cubicBezTo>
                <a:cubicBezTo>
                  <a:pt x="87313" y="31880"/>
                  <a:pt x="71307" y="15875"/>
                  <a:pt x="51594" y="15875"/>
                </a:cubicBezTo>
                <a:cubicBezTo>
                  <a:pt x="31880" y="15875"/>
                  <a:pt x="15875" y="31880"/>
                  <a:pt x="15875" y="51594"/>
                </a:cubicBezTo>
                <a:cubicBezTo>
                  <a:pt x="15875" y="71307"/>
                  <a:pt x="31880" y="87313"/>
                  <a:pt x="51594" y="87313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4" name="Text 42"/>
          <p:cNvSpPr/>
          <p:nvPr/>
        </p:nvSpPr>
        <p:spPr>
          <a:xfrm>
            <a:off x="5786373" y="6594973"/>
            <a:ext cx="1373188" cy="317500"/>
          </a:xfrm>
          <a:prstGeom prst="rect">
            <a:avLst/>
          </a:prstGeom>
          <a:noFill/>
          <a:ln/>
        </p:spPr>
        <p:txBody>
          <a:bodyPr wrap="square" lIns="190500" tIns="63500" rIns="190500" bIns="6350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Start Searching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327825" y="2031915"/>
            <a:ext cx="4548188" cy="2032000"/>
          </a:xfrm>
          <a:custGeom>
            <a:avLst/>
            <a:gdLst/>
            <a:ahLst/>
            <a:cxnLst/>
            <a:rect l="l" t="t" r="r" b="b"/>
            <a:pathLst>
              <a:path w="4548188" h="2032000">
                <a:moveTo>
                  <a:pt x="63500" y="0"/>
                </a:moveTo>
                <a:lnTo>
                  <a:pt x="4484688" y="0"/>
                </a:lnTo>
                <a:cubicBezTo>
                  <a:pt x="4519734" y="0"/>
                  <a:pt x="4548188" y="28453"/>
                  <a:pt x="4548188" y="63500"/>
                </a:cubicBezTo>
                <a:lnTo>
                  <a:pt x="4548188" y="1968500"/>
                </a:lnTo>
                <a:cubicBezTo>
                  <a:pt x="4548188" y="2003547"/>
                  <a:pt x="4519734" y="2032000"/>
                  <a:pt x="4484688" y="2032000"/>
                </a:cubicBezTo>
                <a:lnTo>
                  <a:pt x="63500" y="2032000"/>
                </a:lnTo>
                <a:cubicBezTo>
                  <a:pt x="28453" y="2032000"/>
                  <a:pt x="0" y="2003547"/>
                  <a:pt x="0" y="1968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6" name="Shape 44"/>
          <p:cNvSpPr/>
          <p:nvPr/>
        </p:nvSpPr>
        <p:spPr>
          <a:xfrm>
            <a:off x="7474609" y="2190589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41486" y="11255"/>
                </a:moveTo>
                <a:cubicBezTo>
                  <a:pt x="44865" y="13612"/>
                  <a:pt x="45672" y="18262"/>
                  <a:pt x="43315" y="21611"/>
                </a:cubicBezTo>
                <a:lnTo>
                  <a:pt x="25952" y="46416"/>
                </a:lnTo>
                <a:cubicBezTo>
                  <a:pt x="24681" y="48214"/>
                  <a:pt x="22696" y="49361"/>
                  <a:pt x="20495" y="49547"/>
                </a:cubicBezTo>
                <a:cubicBezTo>
                  <a:pt x="18293" y="49733"/>
                  <a:pt x="16123" y="48989"/>
                  <a:pt x="14573" y="47439"/>
                </a:cubicBezTo>
                <a:lnTo>
                  <a:pt x="2170" y="35037"/>
                </a:lnTo>
                <a:cubicBezTo>
                  <a:pt x="-713" y="32122"/>
                  <a:pt x="-713" y="27409"/>
                  <a:pt x="2170" y="24495"/>
                </a:cubicBezTo>
                <a:cubicBezTo>
                  <a:pt x="5054" y="21580"/>
                  <a:pt x="9798" y="21611"/>
                  <a:pt x="12712" y="24495"/>
                </a:cubicBezTo>
                <a:lnTo>
                  <a:pt x="18852" y="30634"/>
                </a:lnTo>
                <a:lnTo>
                  <a:pt x="31130" y="13084"/>
                </a:lnTo>
                <a:cubicBezTo>
                  <a:pt x="33486" y="9705"/>
                  <a:pt x="38137" y="8899"/>
                  <a:pt x="41486" y="11255"/>
                </a:cubicBezTo>
                <a:close/>
                <a:moveTo>
                  <a:pt x="41486" y="60865"/>
                </a:moveTo>
                <a:cubicBezTo>
                  <a:pt x="44865" y="63221"/>
                  <a:pt x="45672" y="67872"/>
                  <a:pt x="43315" y="71220"/>
                </a:cubicBezTo>
                <a:lnTo>
                  <a:pt x="25952" y="96025"/>
                </a:lnTo>
                <a:cubicBezTo>
                  <a:pt x="24681" y="97823"/>
                  <a:pt x="22696" y="98971"/>
                  <a:pt x="20495" y="99157"/>
                </a:cubicBezTo>
                <a:cubicBezTo>
                  <a:pt x="18293" y="99343"/>
                  <a:pt x="16123" y="98599"/>
                  <a:pt x="14573" y="97048"/>
                </a:cubicBezTo>
                <a:lnTo>
                  <a:pt x="2170" y="84646"/>
                </a:lnTo>
                <a:cubicBezTo>
                  <a:pt x="-744" y="81731"/>
                  <a:pt x="-744" y="77019"/>
                  <a:pt x="2170" y="74135"/>
                </a:cubicBezTo>
                <a:cubicBezTo>
                  <a:pt x="5085" y="71251"/>
                  <a:pt x="9798" y="71220"/>
                  <a:pt x="12681" y="74135"/>
                </a:cubicBezTo>
                <a:lnTo>
                  <a:pt x="18821" y="80274"/>
                </a:lnTo>
                <a:lnTo>
                  <a:pt x="31099" y="62725"/>
                </a:lnTo>
                <a:cubicBezTo>
                  <a:pt x="33455" y="59345"/>
                  <a:pt x="38106" y="58539"/>
                  <a:pt x="41455" y="60896"/>
                </a:cubicBezTo>
                <a:close/>
                <a:moveTo>
                  <a:pt x="69453" y="29766"/>
                </a:moveTo>
                <a:cubicBezTo>
                  <a:pt x="69453" y="24278"/>
                  <a:pt x="73887" y="19844"/>
                  <a:pt x="79375" y="19844"/>
                </a:cubicBezTo>
                <a:lnTo>
                  <a:pt x="148828" y="19844"/>
                </a:lnTo>
                <a:cubicBezTo>
                  <a:pt x="154316" y="19844"/>
                  <a:pt x="158750" y="24278"/>
                  <a:pt x="158750" y="29766"/>
                </a:cubicBezTo>
                <a:cubicBezTo>
                  <a:pt x="158750" y="35254"/>
                  <a:pt x="154316" y="39688"/>
                  <a:pt x="148828" y="39688"/>
                </a:cubicBezTo>
                <a:lnTo>
                  <a:pt x="79375" y="39688"/>
                </a:lnTo>
                <a:cubicBezTo>
                  <a:pt x="73887" y="39688"/>
                  <a:pt x="69453" y="35254"/>
                  <a:pt x="69453" y="29766"/>
                </a:cubicBezTo>
                <a:close/>
                <a:moveTo>
                  <a:pt x="69453" y="79375"/>
                </a:moveTo>
                <a:cubicBezTo>
                  <a:pt x="69453" y="73887"/>
                  <a:pt x="73887" y="69453"/>
                  <a:pt x="79375" y="69453"/>
                </a:cubicBezTo>
                <a:lnTo>
                  <a:pt x="148828" y="69453"/>
                </a:lnTo>
                <a:cubicBezTo>
                  <a:pt x="154316" y="69453"/>
                  <a:pt x="158750" y="73887"/>
                  <a:pt x="158750" y="79375"/>
                </a:cubicBezTo>
                <a:cubicBezTo>
                  <a:pt x="158750" y="84863"/>
                  <a:pt x="154316" y="89297"/>
                  <a:pt x="148828" y="89297"/>
                </a:cubicBezTo>
                <a:lnTo>
                  <a:pt x="79375" y="89297"/>
                </a:lnTo>
                <a:cubicBezTo>
                  <a:pt x="73887" y="89297"/>
                  <a:pt x="69453" y="84863"/>
                  <a:pt x="69453" y="79375"/>
                </a:cubicBezTo>
                <a:close/>
                <a:moveTo>
                  <a:pt x="49609" y="128984"/>
                </a:moveTo>
                <a:cubicBezTo>
                  <a:pt x="49609" y="123496"/>
                  <a:pt x="54043" y="119062"/>
                  <a:pt x="59531" y="119062"/>
                </a:cubicBezTo>
                <a:lnTo>
                  <a:pt x="148828" y="119062"/>
                </a:lnTo>
                <a:cubicBezTo>
                  <a:pt x="154316" y="119062"/>
                  <a:pt x="158750" y="123496"/>
                  <a:pt x="158750" y="128984"/>
                </a:cubicBezTo>
                <a:cubicBezTo>
                  <a:pt x="158750" y="134472"/>
                  <a:pt x="154316" y="138906"/>
                  <a:pt x="148828" y="138906"/>
                </a:cubicBezTo>
                <a:lnTo>
                  <a:pt x="59531" y="138906"/>
                </a:lnTo>
                <a:cubicBezTo>
                  <a:pt x="54043" y="138906"/>
                  <a:pt x="49609" y="134472"/>
                  <a:pt x="49609" y="128984"/>
                </a:cubicBezTo>
                <a:close/>
                <a:moveTo>
                  <a:pt x="19844" y="116582"/>
                </a:moveTo>
                <a:cubicBezTo>
                  <a:pt x="26689" y="116582"/>
                  <a:pt x="32246" y="122139"/>
                  <a:pt x="32246" y="128984"/>
                </a:cubicBezTo>
                <a:cubicBezTo>
                  <a:pt x="32246" y="135829"/>
                  <a:pt x="26689" y="141387"/>
                  <a:pt x="19844" y="141387"/>
                </a:cubicBezTo>
                <a:cubicBezTo>
                  <a:pt x="12999" y="141387"/>
                  <a:pt x="7441" y="135829"/>
                  <a:pt x="7441" y="128984"/>
                </a:cubicBezTo>
                <a:cubicBezTo>
                  <a:pt x="7441" y="122139"/>
                  <a:pt x="12999" y="116582"/>
                  <a:pt x="19844" y="116582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7" name="Text 45"/>
          <p:cNvSpPr/>
          <p:nvPr/>
        </p:nvSpPr>
        <p:spPr>
          <a:xfrm>
            <a:off x="7653203" y="2158855"/>
            <a:ext cx="4175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Modal Features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478578" y="2508002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9" name="Text 47"/>
          <p:cNvSpPr/>
          <p:nvPr/>
        </p:nvSpPr>
        <p:spPr>
          <a:xfrm>
            <a:off x="7676973" y="2476266"/>
            <a:ext cx="2547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 introduction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with clear value proposition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478578" y="2761944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1" name="Text 49"/>
          <p:cNvSpPr/>
          <p:nvPr/>
        </p:nvSpPr>
        <p:spPr>
          <a:xfrm>
            <a:off x="7676973" y="2730209"/>
            <a:ext cx="2143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Creator attribution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with LinkedIn links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478578" y="3015886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3" name="Text 51"/>
          <p:cNvSpPr/>
          <p:nvPr/>
        </p:nvSpPr>
        <p:spPr>
          <a:xfrm>
            <a:off x="7676973" y="2984151"/>
            <a:ext cx="2071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statistics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displayed prominently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478578" y="3269829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5" name="Text 53"/>
          <p:cNvSpPr/>
          <p:nvPr/>
        </p:nvSpPr>
        <p:spPr>
          <a:xfrm>
            <a:off x="7676973" y="3238093"/>
            <a:ext cx="2127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 cross-reference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feature highlight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478578" y="3523770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7" name="Text 55"/>
          <p:cNvSpPr/>
          <p:nvPr/>
        </p:nvSpPr>
        <p:spPr>
          <a:xfrm>
            <a:off x="7676973" y="3492036"/>
            <a:ext cx="2151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tips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for better user experience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478578" y="377771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9" name="Text 57"/>
          <p:cNvSpPr/>
          <p:nvPr/>
        </p:nvSpPr>
        <p:spPr>
          <a:xfrm>
            <a:off x="7676973" y="3745979"/>
            <a:ext cx="2119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"Don't show again"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preference option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7341874" y="4158595"/>
            <a:ext cx="4530486" cy="2857500"/>
          </a:xfrm>
          <a:custGeom>
            <a:avLst/>
            <a:gdLst/>
            <a:ahLst/>
            <a:cxnLst/>
            <a:rect l="l" t="t" r="r" b="b"/>
            <a:pathLst>
              <a:path w="4530486" h="2857500">
                <a:moveTo>
                  <a:pt x="28097" y="0"/>
                </a:moveTo>
                <a:lnTo>
                  <a:pt x="4466993" y="0"/>
                </a:lnTo>
                <a:cubicBezTo>
                  <a:pt x="4502059" y="0"/>
                  <a:pt x="4530486" y="28427"/>
                  <a:pt x="4530486" y="63494"/>
                </a:cubicBezTo>
                <a:lnTo>
                  <a:pt x="4530486" y="2794006"/>
                </a:lnTo>
                <a:cubicBezTo>
                  <a:pt x="4530486" y="2829073"/>
                  <a:pt x="4502059" y="2857500"/>
                  <a:pt x="4466993" y="2857500"/>
                </a:cubicBezTo>
                <a:lnTo>
                  <a:pt x="28097" y="2857500"/>
                </a:lnTo>
                <a:cubicBezTo>
                  <a:pt x="12580" y="2857500"/>
                  <a:pt x="0" y="2844920"/>
                  <a:pt x="0" y="282940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61" name="Shape 59"/>
          <p:cNvSpPr/>
          <p:nvPr/>
        </p:nvSpPr>
        <p:spPr>
          <a:xfrm>
            <a:off x="7341874" y="4158595"/>
            <a:ext cx="28097" cy="2857500"/>
          </a:xfrm>
          <a:custGeom>
            <a:avLst/>
            <a:gdLst/>
            <a:ahLst/>
            <a:cxnLst/>
            <a:rect l="l" t="t" r="r" b="b"/>
            <a:pathLst>
              <a:path w="28097" h="2857500">
                <a:moveTo>
                  <a:pt x="28097" y="0"/>
                </a:moveTo>
                <a:lnTo>
                  <a:pt x="28097" y="0"/>
                </a:lnTo>
                <a:lnTo>
                  <a:pt x="28097" y="2857500"/>
                </a:lnTo>
                <a:lnTo>
                  <a:pt x="28097" y="2857500"/>
                </a:lnTo>
                <a:cubicBezTo>
                  <a:pt x="12580" y="2857500"/>
                  <a:pt x="0" y="2844920"/>
                  <a:pt x="0" y="282940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2" name="Text 60"/>
          <p:cNvSpPr/>
          <p:nvPr/>
        </p:nvSpPr>
        <p:spPr>
          <a:xfrm>
            <a:off x="7482863" y="4285535"/>
            <a:ext cx="4333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User Flow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7482863" y="460294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64" name="Text 62"/>
          <p:cNvSpPr/>
          <p:nvPr/>
        </p:nvSpPr>
        <p:spPr>
          <a:xfrm>
            <a:off x="7455081" y="4602948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7832010" y="4634682"/>
            <a:ext cx="1404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First visit triggers modal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7482863" y="492035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7" name="Text 65"/>
          <p:cNvSpPr/>
          <p:nvPr/>
        </p:nvSpPr>
        <p:spPr>
          <a:xfrm>
            <a:off x="7455081" y="4920359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7832010" y="4952095"/>
            <a:ext cx="1373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User reads introduction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7482863" y="523777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0" name="Text 68"/>
          <p:cNvSpPr/>
          <p:nvPr/>
        </p:nvSpPr>
        <p:spPr>
          <a:xfrm>
            <a:off x="7455081" y="5237771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7832010" y="5269506"/>
            <a:ext cx="1579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Option to hide permanently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7482863" y="555518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3" name="Text 71"/>
          <p:cNvSpPr/>
          <p:nvPr/>
        </p:nvSpPr>
        <p:spPr>
          <a:xfrm>
            <a:off x="7455081" y="5555184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7832010" y="5586919"/>
            <a:ext cx="1317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Click "Start Searching"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3955" y="0"/>
            <a:ext cx="3048000" cy="3048000"/>
          </a:xfrm>
          <a:custGeom>
            <a:avLst/>
            <a:gdLst/>
            <a:ahLst/>
            <a:cxnLst/>
            <a:rect l="l" t="t" r="r" b="b"/>
            <a:pathLst>
              <a:path w="3048000" h="3048000">
                <a:moveTo>
                  <a:pt x="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1524000" y="3048000"/>
                </a:lnTo>
                <a:cubicBezTo>
                  <a:pt x="682882" y="3048000"/>
                  <a:pt x="0" y="2365118"/>
                  <a:pt x="0" y="1524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1E3A5F">
              <a:alpha val="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80970" y="914419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>
                <a:moveTo>
                  <a:pt x="0" y="0"/>
                </a:moveTo>
                <a:lnTo>
                  <a:pt x="1524000" y="0"/>
                </a:lnTo>
                <a:lnTo>
                  <a:pt x="1524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" name="Text 2"/>
          <p:cNvSpPr/>
          <p:nvPr/>
        </p:nvSpPr>
        <p:spPr>
          <a:xfrm>
            <a:off x="533298" y="952500"/>
            <a:ext cx="129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 / INTERFACE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0970" y="1295312"/>
            <a:ext cx="4972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Main Interface - Header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471565" y="380970"/>
            <a:ext cx="329565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5000" b="1" dirty="0">
                <a:solidFill>
                  <a:srgbClr val="1E3A5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8195" y="2369358"/>
            <a:ext cx="11415875" cy="1166975"/>
          </a:xfrm>
          <a:custGeom>
            <a:avLst/>
            <a:gdLst/>
            <a:ahLst/>
            <a:cxnLst/>
            <a:rect l="l" t="t" r="r" b="b"/>
            <a:pathLst>
              <a:path w="11415875" h="1166975">
                <a:moveTo>
                  <a:pt x="114305" y="0"/>
                </a:moveTo>
                <a:lnTo>
                  <a:pt x="11301570" y="0"/>
                </a:lnTo>
                <a:cubicBezTo>
                  <a:pt x="11364699" y="0"/>
                  <a:pt x="11415875" y="51176"/>
                  <a:pt x="11415875" y="114305"/>
                </a:cubicBezTo>
                <a:lnTo>
                  <a:pt x="11415875" y="1052670"/>
                </a:lnTo>
                <a:cubicBezTo>
                  <a:pt x="11415875" y="1115799"/>
                  <a:pt x="11364699" y="1166975"/>
                  <a:pt x="11301570" y="1166975"/>
                </a:cubicBezTo>
                <a:lnTo>
                  <a:pt x="114305" y="1166975"/>
                </a:lnTo>
                <a:cubicBezTo>
                  <a:pt x="51176" y="1166975"/>
                  <a:pt x="0" y="1115799"/>
                  <a:pt x="0" y="1052670"/>
                </a:cubicBezTo>
                <a:lnTo>
                  <a:pt x="0" y="114305"/>
                </a:lnTo>
                <a:cubicBezTo>
                  <a:pt x="0" y="51218"/>
                  <a:pt x="51218" y="0"/>
                  <a:pt x="114305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1E3A5F"/>
            </a:solidFill>
            <a:prstDash val="solid"/>
          </a:ln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95420" y="2376583"/>
            <a:ext cx="11401425" cy="762000"/>
          </a:xfrm>
          <a:custGeom>
            <a:avLst/>
            <a:gdLst/>
            <a:ahLst/>
            <a:cxnLst/>
            <a:rect l="l" t="t" r="r" b="b"/>
            <a:pathLst>
              <a:path w="11401425" h="762000">
                <a:moveTo>
                  <a:pt x="0" y="0"/>
                </a:moveTo>
                <a:lnTo>
                  <a:pt x="11401425" y="0"/>
                </a:lnTo>
                <a:lnTo>
                  <a:pt x="11401425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9" name="Text 7"/>
          <p:cNvSpPr/>
          <p:nvPr/>
        </p:nvSpPr>
        <p:spPr>
          <a:xfrm>
            <a:off x="623987" y="2586035"/>
            <a:ext cx="533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🌊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68649" y="2490829"/>
            <a:ext cx="4752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SWMM5 Manual Search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68649" y="2795560"/>
            <a:ext cx="4714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5F1EB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EPA Storm Water Management Model 5.2 · SWMM Manual Collection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9372598" y="2624117"/>
            <a:ext cx="1209675" cy="266700"/>
          </a:xfrm>
          <a:custGeom>
            <a:avLst/>
            <a:gdLst/>
            <a:ahLst/>
            <a:cxnLst/>
            <a:rect l="l" t="t" r="r" b="b"/>
            <a:pathLst>
              <a:path w="1209675" h="266700">
                <a:moveTo>
                  <a:pt x="133350" y="0"/>
                </a:moveTo>
                <a:lnTo>
                  <a:pt x="1076325" y="0"/>
                </a:lnTo>
                <a:cubicBezTo>
                  <a:pt x="1149923" y="0"/>
                  <a:pt x="1209675" y="59752"/>
                  <a:pt x="1209675" y="133350"/>
                </a:cubicBezTo>
                <a:lnTo>
                  <a:pt x="1209675" y="133350"/>
                </a:lnTo>
                <a:cubicBezTo>
                  <a:pt x="1209675" y="206948"/>
                  <a:pt x="1149923" y="266700"/>
                  <a:pt x="10763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3" name="Text 11"/>
          <p:cNvSpPr/>
          <p:nvPr/>
        </p:nvSpPr>
        <p:spPr>
          <a:xfrm>
            <a:off x="9486843" y="2662198"/>
            <a:ext cx="552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SWMM: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044601" y="2662198"/>
            <a:ext cx="142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196929" y="2662198"/>
            <a:ext cx="342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Dark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0737827" y="2624117"/>
            <a:ext cx="828675" cy="266700"/>
          </a:xfrm>
          <a:custGeom>
            <a:avLst/>
            <a:gdLst/>
            <a:ahLst/>
            <a:cxnLst/>
            <a:rect l="l" t="t" r="r" b="b"/>
            <a:pathLst>
              <a:path w="828675" h="266700">
                <a:moveTo>
                  <a:pt x="38101" y="0"/>
                </a:moveTo>
                <a:lnTo>
                  <a:pt x="790574" y="0"/>
                </a:lnTo>
                <a:cubicBezTo>
                  <a:pt x="811617" y="0"/>
                  <a:pt x="828675" y="17058"/>
                  <a:pt x="828675" y="38101"/>
                </a:cubicBezTo>
                <a:lnTo>
                  <a:pt x="828675" y="228599"/>
                </a:lnTo>
                <a:cubicBezTo>
                  <a:pt x="828675" y="249628"/>
                  <a:pt x="811603" y="266700"/>
                  <a:pt x="790574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7" name="Shape 15"/>
          <p:cNvSpPr/>
          <p:nvPr/>
        </p:nvSpPr>
        <p:spPr>
          <a:xfrm>
            <a:off x="10858027" y="2686283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6669" y="16669"/>
                </a:moveTo>
                <a:cubicBezTo>
                  <a:pt x="7475" y="16669"/>
                  <a:pt x="0" y="24144"/>
                  <a:pt x="0" y="33337"/>
                </a:cubicBezTo>
                <a:lnTo>
                  <a:pt x="0" y="100013"/>
                </a:lnTo>
                <a:cubicBezTo>
                  <a:pt x="0" y="109206"/>
                  <a:pt x="7475" y="116681"/>
                  <a:pt x="16669" y="116681"/>
                </a:cubicBezTo>
                <a:lnTo>
                  <a:pt x="133350" y="116681"/>
                </a:lnTo>
                <a:cubicBezTo>
                  <a:pt x="142544" y="116681"/>
                  <a:pt x="150019" y="109206"/>
                  <a:pt x="150019" y="100013"/>
                </a:cubicBezTo>
                <a:lnTo>
                  <a:pt x="150019" y="33337"/>
                </a:lnTo>
                <a:cubicBezTo>
                  <a:pt x="150019" y="24144"/>
                  <a:pt x="142544" y="16669"/>
                  <a:pt x="133350" y="16669"/>
                </a:cubicBezTo>
                <a:lnTo>
                  <a:pt x="16669" y="16669"/>
                </a:lnTo>
                <a:close/>
                <a:moveTo>
                  <a:pt x="20836" y="33337"/>
                </a:moveTo>
                <a:lnTo>
                  <a:pt x="29170" y="33337"/>
                </a:lnTo>
                <a:cubicBezTo>
                  <a:pt x="31462" y="33337"/>
                  <a:pt x="33337" y="35213"/>
                  <a:pt x="33337" y="37505"/>
                </a:cubicBezTo>
                <a:lnTo>
                  <a:pt x="33337" y="45839"/>
                </a:lnTo>
                <a:cubicBezTo>
                  <a:pt x="33337" y="48131"/>
                  <a:pt x="31462" y="50006"/>
                  <a:pt x="29170" y="50006"/>
                </a:cubicBezTo>
                <a:lnTo>
                  <a:pt x="20836" y="50006"/>
                </a:lnTo>
                <a:cubicBezTo>
                  <a:pt x="18544" y="50006"/>
                  <a:pt x="16669" y="48131"/>
                  <a:pt x="16669" y="45839"/>
                </a:cubicBezTo>
                <a:lnTo>
                  <a:pt x="16669" y="37505"/>
                </a:lnTo>
                <a:cubicBezTo>
                  <a:pt x="16669" y="35213"/>
                  <a:pt x="18544" y="33337"/>
                  <a:pt x="20836" y="33337"/>
                </a:cubicBezTo>
                <a:close/>
                <a:moveTo>
                  <a:pt x="16669" y="62508"/>
                </a:moveTo>
                <a:cubicBezTo>
                  <a:pt x="16669" y="60216"/>
                  <a:pt x="18544" y="58341"/>
                  <a:pt x="20836" y="58341"/>
                </a:cubicBezTo>
                <a:lnTo>
                  <a:pt x="29170" y="58341"/>
                </a:lnTo>
                <a:cubicBezTo>
                  <a:pt x="31462" y="58341"/>
                  <a:pt x="33337" y="60216"/>
                  <a:pt x="33337" y="62508"/>
                </a:cubicBezTo>
                <a:lnTo>
                  <a:pt x="33337" y="70842"/>
                </a:lnTo>
                <a:cubicBezTo>
                  <a:pt x="33337" y="73134"/>
                  <a:pt x="31462" y="75009"/>
                  <a:pt x="29170" y="75009"/>
                </a:cubicBezTo>
                <a:lnTo>
                  <a:pt x="20836" y="75009"/>
                </a:lnTo>
                <a:cubicBezTo>
                  <a:pt x="18544" y="75009"/>
                  <a:pt x="16669" y="73134"/>
                  <a:pt x="16669" y="70842"/>
                </a:cubicBezTo>
                <a:lnTo>
                  <a:pt x="16669" y="62508"/>
                </a:lnTo>
                <a:close/>
                <a:moveTo>
                  <a:pt x="45839" y="33337"/>
                </a:moveTo>
                <a:lnTo>
                  <a:pt x="54173" y="33337"/>
                </a:lnTo>
                <a:cubicBezTo>
                  <a:pt x="56465" y="33337"/>
                  <a:pt x="58341" y="35213"/>
                  <a:pt x="58341" y="37505"/>
                </a:cubicBezTo>
                <a:lnTo>
                  <a:pt x="58341" y="45839"/>
                </a:lnTo>
                <a:cubicBezTo>
                  <a:pt x="58341" y="48131"/>
                  <a:pt x="56465" y="50006"/>
                  <a:pt x="54173" y="50006"/>
                </a:cubicBezTo>
                <a:lnTo>
                  <a:pt x="45839" y="50006"/>
                </a:lnTo>
                <a:cubicBezTo>
                  <a:pt x="43547" y="50006"/>
                  <a:pt x="41672" y="48131"/>
                  <a:pt x="41672" y="45839"/>
                </a:cubicBezTo>
                <a:lnTo>
                  <a:pt x="41672" y="37505"/>
                </a:lnTo>
                <a:cubicBezTo>
                  <a:pt x="41672" y="35213"/>
                  <a:pt x="43547" y="33337"/>
                  <a:pt x="45839" y="33337"/>
                </a:cubicBezTo>
                <a:close/>
                <a:moveTo>
                  <a:pt x="41672" y="62508"/>
                </a:moveTo>
                <a:cubicBezTo>
                  <a:pt x="41672" y="60216"/>
                  <a:pt x="43547" y="58341"/>
                  <a:pt x="45839" y="58341"/>
                </a:cubicBezTo>
                <a:lnTo>
                  <a:pt x="54173" y="58341"/>
                </a:lnTo>
                <a:cubicBezTo>
                  <a:pt x="56465" y="58341"/>
                  <a:pt x="58341" y="60216"/>
                  <a:pt x="58341" y="62508"/>
                </a:cubicBezTo>
                <a:lnTo>
                  <a:pt x="58341" y="70842"/>
                </a:lnTo>
                <a:cubicBezTo>
                  <a:pt x="58341" y="73134"/>
                  <a:pt x="56465" y="75009"/>
                  <a:pt x="54173" y="75009"/>
                </a:cubicBezTo>
                <a:lnTo>
                  <a:pt x="45839" y="75009"/>
                </a:lnTo>
                <a:cubicBezTo>
                  <a:pt x="43547" y="75009"/>
                  <a:pt x="41672" y="73134"/>
                  <a:pt x="41672" y="70842"/>
                </a:cubicBezTo>
                <a:lnTo>
                  <a:pt x="41672" y="62508"/>
                </a:lnTo>
                <a:close/>
                <a:moveTo>
                  <a:pt x="45839" y="83344"/>
                </a:moveTo>
                <a:lnTo>
                  <a:pt x="104180" y="83344"/>
                </a:lnTo>
                <a:cubicBezTo>
                  <a:pt x="106472" y="83344"/>
                  <a:pt x="108347" y="85219"/>
                  <a:pt x="108347" y="87511"/>
                </a:cubicBezTo>
                <a:lnTo>
                  <a:pt x="108347" y="95845"/>
                </a:lnTo>
                <a:cubicBezTo>
                  <a:pt x="108347" y="98137"/>
                  <a:pt x="106472" y="100013"/>
                  <a:pt x="104180" y="100013"/>
                </a:cubicBezTo>
                <a:lnTo>
                  <a:pt x="45839" y="100013"/>
                </a:lnTo>
                <a:cubicBezTo>
                  <a:pt x="43547" y="100013"/>
                  <a:pt x="41672" y="98137"/>
                  <a:pt x="41672" y="95845"/>
                </a:cubicBezTo>
                <a:lnTo>
                  <a:pt x="41672" y="87511"/>
                </a:lnTo>
                <a:cubicBezTo>
                  <a:pt x="41672" y="85219"/>
                  <a:pt x="43547" y="83344"/>
                  <a:pt x="45839" y="83344"/>
                </a:cubicBezTo>
                <a:close/>
                <a:moveTo>
                  <a:pt x="66675" y="37505"/>
                </a:moveTo>
                <a:cubicBezTo>
                  <a:pt x="66675" y="35213"/>
                  <a:pt x="68550" y="33337"/>
                  <a:pt x="70842" y="33337"/>
                </a:cubicBezTo>
                <a:lnTo>
                  <a:pt x="79177" y="33337"/>
                </a:lnTo>
                <a:cubicBezTo>
                  <a:pt x="81469" y="33337"/>
                  <a:pt x="83344" y="35213"/>
                  <a:pt x="83344" y="37505"/>
                </a:cubicBezTo>
                <a:lnTo>
                  <a:pt x="83344" y="45839"/>
                </a:lnTo>
                <a:cubicBezTo>
                  <a:pt x="83344" y="48131"/>
                  <a:pt x="81469" y="50006"/>
                  <a:pt x="79177" y="50006"/>
                </a:cubicBezTo>
                <a:lnTo>
                  <a:pt x="70842" y="50006"/>
                </a:lnTo>
                <a:cubicBezTo>
                  <a:pt x="68550" y="50006"/>
                  <a:pt x="66675" y="48131"/>
                  <a:pt x="66675" y="45839"/>
                </a:cubicBezTo>
                <a:lnTo>
                  <a:pt x="66675" y="37505"/>
                </a:lnTo>
                <a:close/>
                <a:moveTo>
                  <a:pt x="70842" y="58341"/>
                </a:moveTo>
                <a:lnTo>
                  <a:pt x="79177" y="58341"/>
                </a:lnTo>
                <a:cubicBezTo>
                  <a:pt x="81469" y="58341"/>
                  <a:pt x="83344" y="60216"/>
                  <a:pt x="83344" y="62508"/>
                </a:cubicBezTo>
                <a:lnTo>
                  <a:pt x="83344" y="70842"/>
                </a:lnTo>
                <a:cubicBezTo>
                  <a:pt x="83344" y="73134"/>
                  <a:pt x="81469" y="75009"/>
                  <a:pt x="79177" y="75009"/>
                </a:cubicBezTo>
                <a:lnTo>
                  <a:pt x="70842" y="75009"/>
                </a:lnTo>
                <a:cubicBezTo>
                  <a:pt x="68550" y="75009"/>
                  <a:pt x="66675" y="73134"/>
                  <a:pt x="66675" y="70842"/>
                </a:cubicBezTo>
                <a:lnTo>
                  <a:pt x="66675" y="62508"/>
                </a:lnTo>
                <a:cubicBezTo>
                  <a:pt x="66675" y="60216"/>
                  <a:pt x="68550" y="58341"/>
                  <a:pt x="70842" y="58341"/>
                </a:cubicBezTo>
                <a:close/>
                <a:moveTo>
                  <a:pt x="91678" y="37505"/>
                </a:moveTo>
                <a:cubicBezTo>
                  <a:pt x="91678" y="35213"/>
                  <a:pt x="93553" y="33337"/>
                  <a:pt x="95845" y="33337"/>
                </a:cubicBezTo>
                <a:lnTo>
                  <a:pt x="104180" y="33337"/>
                </a:lnTo>
                <a:cubicBezTo>
                  <a:pt x="106472" y="33337"/>
                  <a:pt x="108347" y="35213"/>
                  <a:pt x="108347" y="37505"/>
                </a:cubicBezTo>
                <a:lnTo>
                  <a:pt x="108347" y="45839"/>
                </a:lnTo>
                <a:cubicBezTo>
                  <a:pt x="108347" y="48131"/>
                  <a:pt x="106472" y="50006"/>
                  <a:pt x="104180" y="50006"/>
                </a:cubicBezTo>
                <a:lnTo>
                  <a:pt x="95845" y="50006"/>
                </a:lnTo>
                <a:cubicBezTo>
                  <a:pt x="93553" y="50006"/>
                  <a:pt x="91678" y="48131"/>
                  <a:pt x="91678" y="45839"/>
                </a:cubicBezTo>
                <a:lnTo>
                  <a:pt x="91678" y="37505"/>
                </a:lnTo>
                <a:close/>
                <a:moveTo>
                  <a:pt x="95845" y="58341"/>
                </a:moveTo>
                <a:lnTo>
                  <a:pt x="104180" y="58341"/>
                </a:lnTo>
                <a:cubicBezTo>
                  <a:pt x="106472" y="58341"/>
                  <a:pt x="108347" y="60216"/>
                  <a:pt x="108347" y="62508"/>
                </a:cubicBezTo>
                <a:lnTo>
                  <a:pt x="108347" y="70842"/>
                </a:lnTo>
                <a:cubicBezTo>
                  <a:pt x="108347" y="73134"/>
                  <a:pt x="106472" y="75009"/>
                  <a:pt x="104180" y="75009"/>
                </a:cubicBezTo>
                <a:lnTo>
                  <a:pt x="95845" y="75009"/>
                </a:lnTo>
                <a:cubicBezTo>
                  <a:pt x="93553" y="75009"/>
                  <a:pt x="91678" y="73134"/>
                  <a:pt x="91678" y="70842"/>
                </a:cubicBezTo>
                <a:lnTo>
                  <a:pt x="91678" y="62508"/>
                </a:lnTo>
                <a:cubicBezTo>
                  <a:pt x="91678" y="60216"/>
                  <a:pt x="93553" y="58341"/>
                  <a:pt x="95845" y="58341"/>
                </a:cubicBezTo>
                <a:close/>
                <a:moveTo>
                  <a:pt x="116681" y="37505"/>
                </a:moveTo>
                <a:cubicBezTo>
                  <a:pt x="116681" y="35213"/>
                  <a:pt x="118556" y="33337"/>
                  <a:pt x="120848" y="33337"/>
                </a:cubicBezTo>
                <a:lnTo>
                  <a:pt x="129183" y="33337"/>
                </a:lnTo>
                <a:cubicBezTo>
                  <a:pt x="131475" y="33337"/>
                  <a:pt x="133350" y="35213"/>
                  <a:pt x="133350" y="37505"/>
                </a:cubicBezTo>
                <a:lnTo>
                  <a:pt x="133350" y="45839"/>
                </a:lnTo>
                <a:cubicBezTo>
                  <a:pt x="133350" y="48131"/>
                  <a:pt x="131475" y="50006"/>
                  <a:pt x="129183" y="50006"/>
                </a:cubicBezTo>
                <a:lnTo>
                  <a:pt x="120848" y="50006"/>
                </a:lnTo>
                <a:cubicBezTo>
                  <a:pt x="118556" y="50006"/>
                  <a:pt x="116681" y="48131"/>
                  <a:pt x="116681" y="45839"/>
                </a:cubicBezTo>
                <a:lnTo>
                  <a:pt x="116681" y="37505"/>
                </a:lnTo>
                <a:close/>
                <a:moveTo>
                  <a:pt x="120848" y="58341"/>
                </a:moveTo>
                <a:lnTo>
                  <a:pt x="129183" y="58341"/>
                </a:lnTo>
                <a:cubicBezTo>
                  <a:pt x="131475" y="58341"/>
                  <a:pt x="133350" y="60216"/>
                  <a:pt x="133350" y="62508"/>
                </a:cubicBezTo>
                <a:lnTo>
                  <a:pt x="133350" y="70842"/>
                </a:lnTo>
                <a:cubicBezTo>
                  <a:pt x="133350" y="73134"/>
                  <a:pt x="131475" y="75009"/>
                  <a:pt x="129183" y="75009"/>
                </a:cubicBezTo>
                <a:lnTo>
                  <a:pt x="120848" y="75009"/>
                </a:lnTo>
                <a:cubicBezTo>
                  <a:pt x="118556" y="75009"/>
                  <a:pt x="116681" y="73134"/>
                  <a:pt x="116681" y="70842"/>
                </a:cubicBezTo>
                <a:lnTo>
                  <a:pt x="116681" y="62508"/>
                </a:lnTo>
                <a:cubicBezTo>
                  <a:pt x="116681" y="60216"/>
                  <a:pt x="118556" y="58341"/>
                  <a:pt x="120848" y="58341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8" name="Text 16"/>
          <p:cNvSpPr/>
          <p:nvPr/>
        </p:nvSpPr>
        <p:spPr>
          <a:xfrm>
            <a:off x="10928327" y="2624117"/>
            <a:ext cx="7048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Ctrl+K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95420" y="3138374"/>
            <a:ext cx="11401425" cy="388225"/>
          </a:xfrm>
          <a:custGeom>
            <a:avLst/>
            <a:gdLst/>
            <a:ahLst/>
            <a:cxnLst/>
            <a:rect l="l" t="t" r="r" b="b"/>
            <a:pathLst>
              <a:path w="11401425" h="388225">
                <a:moveTo>
                  <a:pt x="0" y="0"/>
                </a:moveTo>
                <a:lnTo>
                  <a:pt x="11401425" y="0"/>
                </a:lnTo>
                <a:lnTo>
                  <a:pt x="11401425" y="388225"/>
                </a:lnTo>
                <a:lnTo>
                  <a:pt x="0" y="388225"/>
                </a:lnTo>
                <a:lnTo>
                  <a:pt x="0" y="0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0" name="Shape 18"/>
          <p:cNvSpPr/>
          <p:nvPr/>
        </p:nvSpPr>
        <p:spPr>
          <a:xfrm>
            <a:off x="395420" y="3526599"/>
            <a:ext cx="11401425" cy="14450"/>
          </a:xfrm>
          <a:custGeom>
            <a:avLst/>
            <a:gdLst/>
            <a:ahLst/>
            <a:cxnLst/>
            <a:rect l="l" t="t" r="r" b="b"/>
            <a:pathLst>
              <a:path w="11401425" h="14450">
                <a:moveTo>
                  <a:pt x="0" y="0"/>
                </a:moveTo>
                <a:lnTo>
                  <a:pt x="11401425" y="0"/>
                </a:lnTo>
                <a:lnTo>
                  <a:pt x="11401425" y="14450"/>
                </a:lnTo>
                <a:lnTo>
                  <a:pt x="0" y="1445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1" name="Shape 19"/>
          <p:cNvSpPr/>
          <p:nvPr/>
        </p:nvSpPr>
        <p:spPr>
          <a:xfrm>
            <a:off x="638274" y="3262101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72353" y="2240"/>
                </a:moveTo>
                <a:cubicBezTo>
                  <a:pt x="69149" y="-729"/>
                  <a:pt x="64201" y="-729"/>
                  <a:pt x="61023" y="2240"/>
                </a:cubicBezTo>
                <a:lnTo>
                  <a:pt x="2683" y="56413"/>
                </a:lnTo>
                <a:cubicBezTo>
                  <a:pt x="182" y="58757"/>
                  <a:pt x="-651" y="62378"/>
                  <a:pt x="599" y="65555"/>
                </a:cubicBezTo>
                <a:cubicBezTo>
                  <a:pt x="1849" y="68733"/>
                  <a:pt x="4896" y="70842"/>
                  <a:pt x="8334" y="70842"/>
                </a:cubicBezTo>
                <a:lnTo>
                  <a:pt x="12502" y="70842"/>
                </a:lnTo>
                <a:lnTo>
                  <a:pt x="12502" y="116681"/>
                </a:lnTo>
                <a:cubicBezTo>
                  <a:pt x="12502" y="125875"/>
                  <a:pt x="19976" y="133350"/>
                  <a:pt x="29170" y="133350"/>
                </a:cubicBezTo>
                <a:lnTo>
                  <a:pt x="104180" y="133350"/>
                </a:lnTo>
                <a:cubicBezTo>
                  <a:pt x="113374" y="133350"/>
                  <a:pt x="120848" y="125875"/>
                  <a:pt x="120848" y="116681"/>
                </a:cubicBezTo>
                <a:lnTo>
                  <a:pt x="120848" y="70842"/>
                </a:lnTo>
                <a:lnTo>
                  <a:pt x="125016" y="70842"/>
                </a:lnTo>
                <a:cubicBezTo>
                  <a:pt x="128454" y="70842"/>
                  <a:pt x="131527" y="68733"/>
                  <a:pt x="132777" y="65555"/>
                </a:cubicBezTo>
                <a:cubicBezTo>
                  <a:pt x="134027" y="62378"/>
                  <a:pt x="133194" y="58731"/>
                  <a:pt x="130693" y="56413"/>
                </a:cubicBezTo>
                <a:lnTo>
                  <a:pt x="72353" y="2240"/>
                </a:lnTo>
                <a:close/>
                <a:moveTo>
                  <a:pt x="62508" y="83344"/>
                </a:moveTo>
                <a:lnTo>
                  <a:pt x="70842" y="83344"/>
                </a:lnTo>
                <a:cubicBezTo>
                  <a:pt x="77744" y="83344"/>
                  <a:pt x="83344" y="88943"/>
                  <a:pt x="83344" y="95845"/>
                </a:cubicBezTo>
                <a:lnTo>
                  <a:pt x="83344" y="120848"/>
                </a:lnTo>
                <a:lnTo>
                  <a:pt x="50006" y="120848"/>
                </a:lnTo>
                <a:lnTo>
                  <a:pt x="50006" y="95845"/>
                </a:lnTo>
                <a:cubicBezTo>
                  <a:pt x="50006" y="88943"/>
                  <a:pt x="55606" y="83344"/>
                  <a:pt x="62508" y="83344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2" name="Text 20"/>
          <p:cNvSpPr/>
          <p:nvPr/>
        </p:nvSpPr>
        <p:spPr>
          <a:xfrm>
            <a:off x="785912" y="3214536"/>
            <a:ext cx="76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Welcome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706997" y="3262101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2502" y="50996"/>
                </a:moveTo>
                <a:lnTo>
                  <a:pt x="66988" y="73421"/>
                </a:lnTo>
                <a:cubicBezTo>
                  <a:pt x="69540" y="74462"/>
                  <a:pt x="72249" y="75009"/>
                  <a:pt x="75009" y="75009"/>
                </a:cubicBezTo>
                <a:cubicBezTo>
                  <a:pt x="77770" y="75009"/>
                  <a:pt x="80479" y="74462"/>
                  <a:pt x="83031" y="73421"/>
                </a:cubicBezTo>
                <a:lnTo>
                  <a:pt x="146164" y="47428"/>
                </a:lnTo>
                <a:cubicBezTo>
                  <a:pt x="148508" y="46464"/>
                  <a:pt x="150019" y="44198"/>
                  <a:pt x="150019" y="41672"/>
                </a:cubicBezTo>
                <a:cubicBezTo>
                  <a:pt x="150019" y="39146"/>
                  <a:pt x="148508" y="36880"/>
                  <a:pt x="146164" y="35916"/>
                </a:cubicBezTo>
                <a:lnTo>
                  <a:pt x="83031" y="9923"/>
                </a:lnTo>
                <a:cubicBezTo>
                  <a:pt x="80479" y="8881"/>
                  <a:pt x="77770" y="8334"/>
                  <a:pt x="75009" y="8334"/>
                </a:cubicBezTo>
                <a:cubicBezTo>
                  <a:pt x="72249" y="8334"/>
                  <a:pt x="69540" y="8881"/>
                  <a:pt x="66988" y="9923"/>
                </a:cubicBezTo>
                <a:lnTo>
                  <a:pt x="3855" y="35916"/>
                </a:lnTo>
                <a:cubicBezTo>
                  <a:pt x="1511" y="36880"/>
                  <a:pt x="0" y="39146"/>
                  <a:pt x="0" y="41672"/>
                </a:cubicBezTo>
                <a:lnTo>
                  <a:pt x="0" y="118765"/>
                </a:lnTo>
                <a:cubicBezTo>
                  <a:pt x="0" y="122229"/>
                  <a:pt x="2787" y="125016"/>
                  <a:pt x="6251" y="125016"/>
                </a:cubicBezTo>
                <a:cubicBezTo>
                  <a:pt x="9715" y="125016"/>
                  <a:pt x="12502" y="122229"/>
                  <a:pt x="12502" y="118765"/>
                </a:cubicBezTo>
                <a:lnTo>
                  <a:pt x="12502" y="50996"/>
                </a:lnTo>
                <a:close/>
                <a:moveTo>
                  <a:pt x="25003" y="69670"/>
                </a:moveTo>
                <a:lnTo>
                  <a:pt x="25003" y="100013"/>
                </a:lnTo>
                <a:cubicBezTo>
                  <a:pt x="25003" y="113816"/>
                  <a:pt x="47402" y="125016"/>
                  <a:pt x="75009" y="125016"/>
                </a:cubicBezTo>
                <a:cubicBezTo>
                  <a:pt x="102617" y="125016"/>
                  <a:pt x="125016" y="113816"/>
                  <a:pt x="125016" y="100013"/>
                </a:cubicBezTo>
                <a:lnTo>
                  <a:pt x="125016" y="69644"/>
                </a:lnTo>
                <a:lnTo>
                  <a:pt x="87797" y="84985"/>
                </a:lnTo>
                <a:cubicBezTo>
                  <a:pt x="83734" y="86651"/>
                  <a:pt x="79411" y="87511"/>
                  <a:pt x="75009" y="87511"/>
                </a:cubicBezTo>
                <a:cubicBezTo>
                  <a:pt x="70608" y="87511"/>
                  <a:pt x="66284" y="86651"/>
                  <a:pt x="62221" y="84985"/>
                </a:cubicBezTo>
                <a:lnTo>
                  <a:pt x="25003" y="69644"/>
                </a:lnTo>
                <a:close/>
              </a:path>
            </a:pathLst>
          </a:custGeom>
          <a:solidFill>
            <a:srgbClr val="2D2D2D"/>
          </a:solidFill>
          <a:ln/>
        </p:spPr>
      </p:sp>
      <p:sp>
        <p:nvSpPr>
          <p:cNvPr id="24" name="Text 22"/>
          <p:cNvSpPr/>
          <p:nvPr/>
        </p:nvSpPr>
        <p:spPr>
          <a:xfrm>
            <a:off x="1862968" y="3214536"/>
            <a:ext cx="62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Tutorial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2663014" y="3262101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66675"/>
                </a:moveTo>
                <a:cubicBezTo>
                  <a:pt x="0" y="29876"/>
                  <a:pt x="29876" y="0"/>
                  <a:pt x="66675" y="0"/>
                </a:cubicBezTo>
                <a:cubicBezTo>
                  <a:pt x="103474" y="0"/>
                  <a:pt x="133350" y="29876"/>
                  <a:pt x="133350" y="66675"/>
                </a:cubicBezTo>
                <a:cubicBezTo>
                  <a:pt x="133350" y="103474"/>
                  <a:pt x="103474" y="133350"/>
                  <a:pt x="66675" y="133350"/>
                </a:cubicBezTo>
                <a:cubicBezTo>
                  <a:pt x="29876" y="133350"/>
                  <a:pt x="0" y="103474"/>
                  <a:pt x="0" y="66675"/>
                </a:cubicBezTo>
                <a:close/>
                <a:moveTo>
                  <a:pt x="49043" y="38312"/>
                </a:moveTo>
                <a:cubicBezTo>
                  <a:pt x="47063" y="39406"/>
                  <a:pt x="45839" y="41516"/>
                  <a:pt x="45839" y="43755"/>
                </a:cubicBezTo>
                <a:lnTo>
                  <a:pt x="45839" y="89595"/>
                </a:lnTo>
                <a:cubicBezTo>
                  <a:pt x="45839" y="91860"/>
                  <a:pt x="47063" y="93944"/>
                  <a:pt x="49043" y="95038"/>
                </a:cubicBezTo>
                <a:cubicBezTo>
                  <a:pt x="51022" y="96132"/>
                  <a:pt x="53418" y="96106"/>
                  <a:pt x="55372" y="94908"/>
                </a:cubicBezTo>
                <a:lnTo>
                  <a:pt x="92876" y="71988"/>
                </a:lnTo>
                <a:cubicBezTo>
                  <a:pt x="94725" y="70842"/>
                  <a:pt x="95871" y="68837"/>
                  <a:pt x="95871" y="66649"/>
                </a:cubicBezTo>
                <a:cubicBezTo>
                  <a:pt x="95871" y="64461"/>
                  <a:pt x="94725" y="62456"/>
                  <a:pt x="92876" y="61310"/>
                </a:cubicBezTo>
                <a:lnTo>
                  <a:pt x="55372" y="38390"/>
                </a:lnTo>
                <a:cubicBezTo>
                  <a:pt x="53444" y="37218"/>
                  <a:pt x="51022" y="37166"/>
                  <a:pt x="49043" y="38260"/>
                </a:cubicBezTo>
                <a:close/>
              </a:path>
            </a:pathLst>
          </a:custGeom>
          <a:solidFill>
            <a:srgbClr val="2D2D2D"/>
          </a:solidFill>
          <a:ln/>
        </p:spPr>
      </p:sp>
      <p:sp>
        <p:nvSpPr>
          <p:cNvPr id="26" name="Text 24"/>
          <p:cNvSpPr/>
          <p:nvPr/>
        </p:nvSpPr>
        <p:spPr>
          <a:xfrm>
            <a:off x="2810652" y="3214536"/>
            <a:ext cx="857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 Video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27945" y="3233577"/>
            <a:ext cx="295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Try: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406130" y="3214536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38101" y="0"/>
                </a:moveTo>
                <a:lnTo>
                  <a:pt x="1104899" y="0"/>
                </a:lnTo>
                <a:cubicBezTo>
                  <a:pt x="1125942" y="0"/>
                  <a:pt x="1143000" y="17058"/>
                  <a:pt x="1143000" y="38101"/>
                </a:cubicBezTo>
                <a:lnTo>
                  <a:pt x="1143000" y="190499"/>
                </a:lnTo>
                <a:cubicBezTo>
                  <a:pt x="1143000" y="211542"/>
                  <a:pt x="1125942" y="228600"/>
                  <a:pt x="11048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9" name="Text 27"/>
          <p:cNvSpPr/>
          <p:nvPr/>
        </p:nvSpPr>
        <p:spPr>
          <a:xfrm>
            <a:off x="5406130" y="3214536"/>
            <a:ext cx="12001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Manning roughness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628967" y="3214536"/>
            <a:ext cx="800100" cy="228600"/>
          </a:xfrm>
          <a:custGeom>
            <a:avLst/>
            <a:gdLst/>
            <a:ahLst/>
            <a:cxnLst/>
            <a:rect l="l" t="t" r="r" b="b"/>
            <a:pathLst>
              <a:path w="800100" h="228600">
                <a:moveTo>
                  <a:pt x="38101" y="0"/>
                </a:moveTo>
                <a:lnTo>
                  <a:pt x="761999" y="0"/>
                </a:lnTo>
                <a:cubicBezTo>
                  <a:pt x="783042" y="0"/>
                  <a:pt x="800100" y="17058"/>
                  <a:pt x="800100" y="38101"/>
                </a:cubicBezTo>
                <a:lnTo>
                  <a:pt x="800100" y="190499"/>
                </a:lnTo>
                <a:cubicBezTo>
                  <a:pt x="800100" y="211542"/>
                  <a:pt x="783042" y="228600"/>
                  <a:pt x="7619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1" name="Text 29"/>
          <p:cNvSpPr/>
          <p:nvPr/>
        </p:nvSpPr>
        <p:spPr>
          <a:xfrm>
            <a:off x="6628967" y="3214536"/>
            <a:ext cx="8572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conduits INP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500637" y="3214536"/>
            <a:ext cx="866775" cy="228600"/>
          </a:xfrm>
          <a:custGeom>
            <a:avLst/>
            <a:gdLst/>
            <a:ahLst/>
            <a:cxnLst/>
            <a:rect l="l" t="t" r="r" b="b"/>
            <a:pathLst>
              <a:path w="866775" h="228600">
                <a:moveTo>
                  <a:pt x="38101" y="0"/>
                </a:moveTo>
                <a:lnTo>
                  <a:pt x="828674" y="0"/>
                </a:lnTo>
                <a:cubicBezTo>
                  <a:pt x="849717" y="0"/>
                  <a:pt x="866775" y="17058"/>
                  <a:pt x="866775" y="38101"/>
                </a:cubicBezTo>
                <a:lnTo>
                  <a:pt x="866775" y="190499"/>
                </a:lnTo>
                <a:cubicBezTo>
                  <a:pt x="866775" y="211542"/>
                  <a:pt x="849717" y="228600"/>
                  <a:pt x="8286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3" name="Text 31"/>
          <p:cNvSpPr/>
          <p:nvPr/>
        </p:nvSpPr>
        <p:spPr>
          <a:xfrm>
            <a:off x="7500637" y="3214536"/>
            <a:ext cx="9239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infiltration INP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448320" y="3214536"/>
            <a:ext cx="752475" cy="228600"/>
          </a:xfrm>
          <a:custGeom>
            <a:avLst/>
            <a:gdLst/>
            <a:ahLst/>
            <a:cxnLst/>
            <a:rect l="l" t="t" r="r" b="b"/>
            <a:pathLst>
              <a:path w="752475" h="228600">
                <a:moveTo>
                  <a:pt x="38101" y="0"/>
                </a:moveTo>
                <a:lnTo>
                  <a:pt x="714374" y="0"/>
                </a:lnTo>
                <a:cubicBezTo>
                  <a:pt x="735417" y="0"/>
                  <a:pt x="752475" y="17058"/>
                  <a:pt x="752475" y="38101"/>
                </a:cubicBezTo>
                <a:lnTo>
                  <a:pt x="752475" y="190499"/>
                </a:lnTo>
                <a:cubicBezTo>
                  <a:pt x="752475" y="211542"/>
                  <a:pt x="735417" y="228600"/>
                  <a:pt x="7143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5" name="Text 33"/>
          <p:cNvSpPr/>
          <p:nvPr/>
        </p:nvSpPr>
        <p:spPr>
          <a:xfrm>
            <a:off x="8448320" y="3214536"/>
            <a:ext cx="8096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pump curve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272726" y="3214536"/>
            <a:ext cx="962025" cy="228600"/>
          </a:xfrm>
          <a:custGeom>
            <a:avLst/>
            <a:gdLst/>
            <a:ahLst/>
            <a:cxnLst/>
            <a:rect l="l" t="t" r="r" b="b"/>
            <a:pathLst>
              <a:path w="962025" h="228600">
                <a:moveTo>
                  <a:pt x="38101" y="0"/>
                </a:moveTo>
                <a:lnTo>
                  <a:pt x="923924" y="0"/>
                </a:lnTo>
                <a:cubicBezTo>
                  <a:pt x="944967" y="0"/>
                  <a:pt x="962025" y="17058"/>
                  <a:pt x="962025" y="38101"/>
                </a:cubicBezTo>
                <a:lnTo>
                  <a:pt x="962025" y="190499"/>
                </a:lnTo>
                <a:cubicBezTo>
                  <a:pt x="962025" y="211542"/>
                  <a:pt x="944967" y="228600"/>
                  <a:pt x="9239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7" name="Text 35"/>
          <p:cNvSpPr/>
          <p:nvPr/>
        </p:nvSpPr>
        <p:spPr>
          <a:xfrm>
            <a:off x="9272726" y="3214536"/>
            <a:ext cx="10191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LID controls INP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0313959" y="3214536"/>
            <a:ext cx="1257300" cy="228600"/>
          </a:xfrm>
          <a:custGeom>
            <a:avLst/>
            <a:gdLst/>
            <a:ahLst/>
            <a:cxnLst/>
            <a:rect l="l" t="t" r="r" b="b"/>
            <a:pathLst>
              <a:path w="1257300" h="228600">
                <a:moveTo>
                  <a:pt x="38101" y="0"/>
                </a:moveTo>
                <a:lnTo>
                  <a:pt x="1219199" y="0"/>
                </a:lnTo>
                <a:cubicBezTo>
                  <a:pt x="1240242" y="0"/>
                  <a:pt x="1257300" y="17058"/>
                  <a:pt x="1257300" y="38101"/>
                </a:cubicBezTo>
                <a:lnTo>
                  <a:pt x="1257300" y="190499"/>
                </a:lnTo>
                <a:cubicBezTo>
                  <a:pt x="1257300" y="211542"/>
                  <a:pt x="1240242" y="228600"/>
                  <a:pt x="12191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9" name="Text 37"/>
          <p:cNvSpPr/>
          <p:nvPr/>
        </p:nvSpPr>
        <p:spPr>
          <a:xfrm>
            <a:off x="10313959" y="3214536"/>
            <a:ext cx="13144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80970" y="3717353"/>
            <a:ext cx="3705225" cy="2188558"/>
          </a:xfrm>
          <a:custGeom>
            <a:avLst/>
            <a:gdLst/>
            <a:ahLst/>
            <a:cxnLst/>
            <a:rect l="l" t="t" r="r" b="b"/>
            <a:pathLst>
              <a:path w="3705225" h="2188558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2112353"/>
                </a:lnTo>
                <a:cubicBezTo>
                  <a:pt x="3705225" y="2154440"/>
                  <a:pt x="3671107" y="2188558"/>
                  <a:pt x="3629019" y="2188558"/>
                </a:cubicBezTo>
                <a:lnTo>
                  <a:pt x="76206" y="2188558"/>
                </a:lnTo>
                <a:cubicBezTo>
                  <a:pt x="34118" y="2188558"/>
                  <a:pt x="0" y="2154440"/>
                  <a:pt x="0" y="211235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380970" y="3717353"/>
            <a:ext cx="3705225" cy="33717"/>
          </a:xfrm>
          <a:custGeom>
            <a:avLst/>
            <a:gdLst/>
            <a:ahLst/>
            <a:cxnLst/>
            <a:rect l="l" t="t" r="r" b="b"/>
            <a:pathLst>
              <a:path w="3705225" h="33717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2" name="Shape 40"/>
          <p:cNvSpPr/>
          <p:nvPr/>
        </p:nvSpPr>
        <p:spPr>
          <a:xfrm>
            <a:off x="533298" y="388654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3" name="Shape 41"/>
          <p:cNvSpPr/>
          <p:nvPr/>
        </p:nvSpPr>
        <p:spPr>
          <a:xfrm>
            <a:off x="646377" y="3991303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0" y="21431"/>
                </a:moveTo>
                <a:cubicBezTo>
                  <a:pt x="0" y="15504"/>
                  <a:pt x="4789" y="10716"/>
                  <a:pt x="10716" y="10716"/>
                </a:cubicBezTo>
                <a:lnTo>
                  <a:pt x="42863" y="10716"/>
                </a:lnTo>
                <a:cubicBezTo>
                  <a:pt x="48790" y="10716"/>
                  <a:pt x="53578" y="15504"/>
                  <a:pt x="53578" y="21431"/>
                </a:cubicBezTo>
                <a:cubicBezTo>
                  <a:pt x="53578" y="27358"/>
                  <a:pt x="48790" y="32147"/>
                  <a:pt x="42863" y="32147"/>
                </a:cubicBezTo>
                <a:lnTo>
                  <a:pt x="37505" y="32147"/>
                </a:lnTo>
                <a:lnTo>
                  <a:pt x="37505" y="69652"/>
                </a:lnTo>
                <a:lnTo>
                  <a:pt x="112514" y="69652"/>
                </a:lnTo>
                <a:lnTo>
                  <a:pt x="112514" y="32147"/>
                </a:lnTo>
                <a:lnTo>
                  <a:pt x="107156" y="32147"/>
                </a:lnTo>
                <a:cubicBezTo>
                  <a:pt x="101229" y="32147"/>
                  <a:pt x="96441" y="27358"/>
                  <a:pt x="96441" y="21431"/>
                </a:cubicBezTo>
                <a:cubicBezTo>
                  <a:pt x="96441" y="15504"/>
                  <a:pt x="101229" y="10716"/>
                  <a:pt x="107156" y="10716"/>
                </a:cubicBezTo>
                <a:lnTo>
                  <a:pt x="139303" y="10716"/>
                </a:lnTo>
                <a:cubicBezTo>
                  <a:pt x="145230" y="10716"/>
                  <a:pt x="150019" y="15504"/>
                  <a:pt x="150019" y="21431"/>
                </a:cubicBezTo>
                <a:cubicBezTo>
                  <a:pt x="150019" y="27358"/>
                  <a:pt x="145230" y="32147"/>
                  <a:pt x="139303" y="32147"/>
                </a:cubicBezTo>
                <a:lnTo>
                  <a:pt x="133945" y="32147"/>
                </a:lnTo>
                <a:lnTo>
                  <a:pt x="133945" y="139303"/>
                </a:lnTo>
                <a:lnTo>
                  <a:pt x="139303" y="139303"/>
                </a:lnTo>
                <a:cubicBezTo>
                  <a:pt x="145230" y="139303"/>
                  <a:pt x="150019" y="144092"/>
                  <a:pt x="150019" y="150019"/>
                </a:cubicBezTo>
                <a:cubicBezTo>
                  <a:pt x="150019" y="155946"/>
                  <a:pt x="145230" y="160734"/>
                  <a:pt x="139303" y="160734"/>
                </a:cubicBezTo>
                <a:lnTo>
                  <a:pt x="107156" y="160734"/>
                </a:lnTo>
                <a:cubicBezTo>
                  <a:pt x="101229" y="160734"/>
                  <a:pt x="96441" y="155946"/>
                  <a:pt x="96441" y="150019"/>
                </a:cubicBezTo>
                <a:cubicBezTo>
                  <a:pt x="96441" y="144092"/>
                  <a:pt x="101229" y="139303"/>
                  <a:pt x="107156" y="139303"/>
                </a:cubicBezTo>
                <a:lnTo>
                  <a:pt x="112514" y="139303"/>
                </a:lnTo>
                <a:lnTo>
                  <a:pt x="112514" y="91083"/>
                </a:lnTo>
                <a:lnTo>
                  <a:pt x="37505" y="91083"/>
                </a:lnTo>
                <a:lnTo>
                  <a:pt x="37505" y="139303"/>
                </a:lnTo>
                <a:lnTo>
                  <a:pt x="42863" y="139303"/>
                </a:lnTo>
                <a:cubicBezTo>
                  <a:pt x="48790" y="139303"/>
                  <a:pt x="53578" y="144092"/>
                  <a:pt x="53578" y="150019"/>
                </a:cubicBezTo>
                <a:cubicBezTo>
                  <a:pt x="53578" y="155946"/>
                  <a:pt x="48790" y="160734"/>
                  <a:pt x="42863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cubicBezTo>
                  <a:pt x="0" y="144092"/>
                  <a:pt x="4789" y="139303"/>
                  <a:pt x="10716" y="139303"/>
                </a:cubicBezTo>
                <a:lnTo>
                  <a:pt x="16073" y="139303"/>
                </a:lnTo>
                <a:lnTo>
                  <a:pt x="16073" y="32147"/>
                </a:lnTo>
                <a:lnTo>
                  <a:pt x="10716" y="32147"/>
                </a:lnTo>
                <a:cubicBezTo>
                  <a:pt x="4789" y="32147"/>
                  <a:pt x="0" y="27358"/>
                  <a:pt x="0" y="21431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4" name="Text 42"/>
          <p:cNvSpPr/>
          <p:nvPr/>
        </p:nvSpPr>
        <p:spPr>
          <a:xfrm>
            <a:off x="990431" y="3943664"/>
            <a:ext cx="1000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Logo &amp; Title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42823" y="445792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6" name="Text 44"/>
          <p:cNvSpPr/>
          <p:nvPr/>
        </p:nvSpPr>
        <p:spPr>
          <a:xfrm>
            <a:off x="704666" y="4381756"/>
            <a:ext cx="2133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Wave emoji (🌊)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as brand icon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42823" y="47626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8" name="Text 46"/>
          <p:cNvSpPr/>
          <p:nvPr/>
        </p:nvSpPr>
        <p:spPr>
          <a:xfrm>
            <a:off x="704666" y="4686486"/>
            <a:ext cx="1628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 title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in bold display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542823" y="506738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0" name="Text 48"/>
          <p:cNvSpPr/>
          <p:nvPr/>
        </p:nvSpPr>
        <p:spPr>
          <a:xfrm>
            <a:off x="704666" y="4991219"/>
            <a:ext cx="1724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Subtitle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with version info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4241696" y="3717353"/>
            <a:ext cx="3705225" cy="2188558"/>
          </a:xfrm>
          <a:custGeom>
            <a:avLst/>
            <a:gdLst/>
            <a:ahLst/>
            <a:cxnLst/>
            <a:rect l="l" t="t" r="r" b="b"/>
            <a:pathLst>
              <a:path w="3705225" h="2188558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2112353"/>
                </a:lnTo>
                <a:cubicBezTo>
                  <a:pt x="3705225" y="2154440"/>
                  <a:pt x="3671107" y="2188558"/>
                  <a:pt x="3629019" y="2188558"/>
                </a:cubicBezTo>
                <a:lnTo>
                  <a:pt x="76206" y="2188558"/>
                </a:lnTo>
                <a:cubicBezTo>
                  <a:pt x="34118" y="2188558"/>
                  <a:pt x="0" y="2154440"/>
                  <a:pt x="0" y="211235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52" name="Shape 50"/>
          <p:cNvSpPr/>
          <p:nvPr/>
        </p:nvSpPr>
        <p:spPr>
          <a:xfrm>
            <a:off x="4241696" y="3717353"/>
            <a:ext cx="3705225" cy="33717"/>
          </a:xfrm>
          <a:custGeom>
            <a:avLst/>
            <a:gdLst/>
            <a:ahLst/>
            <a:cxnLst/>
            <a:rect l="l" t="t" r="r" b="b"/>
            <a:pathLst>
              <a:path w="3705225" h="33717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3" name="Shape 51"/>
          <p:cNvSpPr/>
          <p:nvPr/>
        </p:nvSpPr>
        <p:spPr>
          <a:xfrm>
            <a:off x="4394024" y="388654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4" name="Shape 52"/>
          <p:cNvSpPr/>
          <p:nvPr/>
        </p:nvSpPr>
        <p:spPr>
          <a:xfrm>
            <a:off x="4496387" y="399130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02703" y="108864"/>
                </a:moveTo>
                <a:lnTo>
                  <a:pt x="54382" y="127449"/>
                </a:lnTo>
                <a:cubicBezTo>
                  <a:pt x="47885" y="129960"/>
                  <a:pt x="41490" y="123565"/>
                  <a:pt x="44001" y="117068"/>
                </a:cubicBezTo>
                <a:lnTo>
                  <a:pt x="62586" y="68747"/>
                </a:lnTo>
                <a:cubicBezTo>
                  <a:pt x="63691" y="65901"/>
                  <a:pt x="65901" y="63691"/>
                  <a:pt x="68747" y="62586"/>
                </a:cubicBezTo>
                <a:lnTo>
                  <a:pt x="117068" y="44001"/>
                </a:lnTo>
                <a:cubicBezTo>
                  <a:pt x="123565" y="41490"/>
                  <a:pt x="129960" y="47885"/>
                  <a:pt x="127449" y="54382"/>
                </a:cubicBezTo>
                <a:lnTo>
                  <a:pt x="108864" y="102703"/>
                </a:lnTo>
                <a:cubicBezTo>
                  <a:pt x="107792" y="105549"/>
                  <a:pt x="105549" y="107759"/>
                  <a:pt x="102703" y="108864"/>
                </a:cubicBezTo>
                <a:close/>
                <a:moveTo>
                  <a:pt x="96441" y="85725"/>
                </a:moveTo>
                <a:cubicBezTo>
                  <a:pt x="96441" y="79811"/>
                  <a:pt x="91639" y="75009"/>
                  <a:pt x="85725" y="75009"/>
                </a:cubicBezTo>
                <a:cubicBezTo>
                  <a:pt x="79811" y="75009"/>
                  <a:pt x="75009" y="79811"/>
                  <a:pt x="75009" y="85725"/>
                </a:cubicBezTo>
                <a:cubicBezTo>
                  <a:pt x="75009" y="91639"/>
                  <a:pt x="79811" y="96441"/>
                  <a:pt x="85725" y="96441"/>
                </a:cubicBezTo>
                <a:cubicBezTo>
                  <a:pt x="91639" y="96441"/>
                  <a:pt x="96441" y="91639"/>
                  <a:pt x="96441" y="85725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5" name="Text 53"/>
          <p:cNvSpPr/>
          <p:nvPr/>
        </p:nvSpPr>
        <p:spPr>
          <a:xfrm>
            <a:off x="4851157" y="3943664"/>
            <a:ext cx="904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Navigation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4403549" y="445792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7" name="Text 55"/>
          <p:cNvSpPr/>
          <p:nvPr/>
        </p:nvSpPr>
        <p:spPr>
          <a:xfrm>
            <a:off x="4565392" y="4381756"/>
            <a:ext cx="2076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Welcome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- Home/About page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4403549" y="47626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9" name="Text 57"/>
          <p:cNvSpPr/>
          <p:nvPr/>
        </p:nvSpPr>
        <p:spPr>
          <a:xfrm>
            <a:off x="4565392" y="4686486"/>
            <a:ext cx="1552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Tutorial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- Usage guide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4403549" y="506738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1" name="Text 59"/>
          <p:cNvSpPr/>
          <p:nvPr/>
        </p:nvSpPr>
        <p:spPr>
          <a:xfrm>
            <a:off x="4565392" y="4991219"/>
            <a:ext cx="2333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 Video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- Video demonstration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102497" y="3717353"/>
            <a:ext cx="3705225" cy="2188558"/>
          </a:xfrm>
          <a:custGeom>
            <a:avLst/>
            <a:gdLst/>
            <a:ahLst/>
            <a:cxnLst/>
            <a:rect l="l" t="t" r="r" b="b"/>
            <a:pathLst>
              <a:path w="3705225" h="2188558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2112353"/>
                </a:lnTo>
                <a:cubicBezTo>
                  <a:pt x="3705225" y="2154440"/>
                  <a:pt x="3671107" y="2188558"/>
                  <a:pt x="3629019" y="2188558"/>
                </a:cubicBezTo>
                <a:lnTo>
                  <a:pt x="76206" y="2188558"/>
                </a:lnTo>
                <a:cubicBezTo>
                  <a:pt x="34118" y="2188558"/>
                  <a:pt x="0" y="2154440"/>
                  <a:pt x="0" y="211235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63" name="Shape 61"/>
          <p:cNvSpPr/>
          <p:nvPr/>
        </p:nvSpPr>
        <p:spPr>
          <a:xfrm>
            <a:off x="8102497" y="3717353"/>
            <a:ext cx="3705225" cy="33717"/>
          </a:xfrm>
          <a:custGeom>
            <a:avLst/>
            <a:gdLst/>
            <a:ahLst/>
            <a:cxnLst/>
            <a:rect l="l" t="t" r="r" b="b"/>
            <a:pathLst>
              <a:path w="3705225" h="33717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64" name="Shape 62"/>
          <p:cNvSpPr/>
          <p:nvPr/>
        </p:nvSpPr>
        <p:spPr>
          <a:xfrm>
            <a:off x="8254825" y="388654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65" name="Shape 63"/>
          <p:cNvSpPr/>
          <p:nvPr/>
        </p:nvSpPr>
        <p:spPr>
          <a:xfrm>
            <a:off x="8357188" y="399130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0716" y="21431"/>
                </a:moveTo>
                <a:cubicBezTo>
                  <a:pt x="4789" y="21431"/>
                  <a:pt x="0" y="26220"/>
                  <a:pt x="0" y="32147"/>
                </a:cubicBezTo>
                <a:cubicBezTo>
                  <a:pt x="0" y="38074"/>
                  <a:pt x="4789" y="42863"/>
                  <a:pt x="10716" y="42863"/>
                </a:cubicBezTo>
                <a:lnTo>
                  <a:pt x="39748" y="42863"/>
                </a:lnTo>
                <a:cubicBezTo>
                  <a:pt x="43867" y="52339"/>
                  <a:pt x="53310" y="58936"/>
                  <a:pt x="64294" y="58936"/>
                </a:cubicBezTo>
                <a:cubicBezTo>
                  <a:pt x="75277" y="58936"/>
                  <a:pt x="84720" y="52339"/>
                  <a:pt x="88839" y="42863"/>
                </a:cubicBezTo>
                <a:lnTo>
                  <a:pt x="160734" y="42863"/>
                </a:lnTo>
                <a:cubicBezTo>
                  <a:pt x="166661" y="42863"/>
                  <a:pt x="171450" y="38074"/>
                  <a:pt x="171450" y="32147"/>
                </a:cubicBezTo>
                <a:cubicBezTo>
                  <a:pt x="171450" y="26220"/>
                  <a:pt x="166661" y="21431"/>
                  <a:pt x="160734" y="21431"/>
                </a:cubicBezTo>
                <a:lnTo>
                  <a:pt x="88839" y="21431"/>
                </a:lnTo>
                <a:cubicBezTo>
                  <a:pt x="84720" y="11955"/>
                  <a:pt x="75277" y="5358"/>
                  <a:pt x="64294" y="5358"/>
                </a:cubicBezTo>
                <a:cubicBezTo>
                  <a:pt x="53310" y="5358"/>
                  <a:pt x="43867" y="11955"/>
                  <a:pt x="39748" y="21431"/>
                </a:cubicBezTo>
                <a:lnTo>
                  <a:pt x="10716" y="21431"/>
                </a:lnTo>
                <a:close/>
                <a:moveTo>
                  <a:pt x="10716" y="75009"/>
                </a:moveTo>
                <a:cubicBezTo>
                  <a:pt x="4789" y="75009"/>
                  <a:pt x="0" y="79798"/>
                  <a:pt x="0" y="85725"/>
                </a:cubicBezTo>
                <a:cubicBezTo>
                  <a:pt x="0" y="91652"/>
                  <a:pt x="4789" y="96441"/>
                  <a:pt x="10716" y="96441"/>
                </a:cubicBezTo>
                <a:lnTo>
                  <a:pt x="93326" y="96441"/>
                </a:lnTo>
                <a:cubicBezTo>
                  <a:pt x="97445" y="105917"/>
                  <a:pt x="106888" y="112514"/>
                  <a:pt x="117872" y="112514"/>
                </a:cubicBezTo>
                <a:cubicBezTo>
                  <a:pt x="128855" y="112514"/>
                  <a:pt x="138299" y="105917"/>
                  <a:pt x="142417" y="96441"/>
                </a:cubicBezTo>
                <a:lnTo>
                  <a:pt x="160734" y="96441"/>
                </a:lnTo>
                <a:cubicBezTo>
                  <a:pt x="166661" y="96441"/>
                  <a:pt x="171450" y="91652"/>
                  <a:pt x="171450" y="85725"/>
                </a:cubicBezTo>
                <a:cubicBezTo>
                  <a:pt x="171450" y="79798"/>
                  <a:pt x="166661" y="75009"/>
                  <a:pt x="160734" y="75009"/>
                </a:cubicBezTo>
                <a:lnTo>
                  <a:pt x="142417" y="75009"/>
                </a:lnTo>
                <a:cubicBezTo>
                  <a:pt x="138299" y="65533"/>
                  <a:pt x="128855" y="58936"/>
                  <a:pt x="117872" y="58936"/>
                </a:cubicBezTo>
                <a:cubicBezTo>
                  <a:pt x="106888" y="58936"/>
                  <a:pt x="97445" y="65533"/>
                  <a:pt x="93326" y="75009"/>
                </a:cubicBezTo>
                <a:lnTo>
                  <a:pt x="10716" y="75009"/>
                </a:lnTo>
                <a:close/>
                <a:moveTo>
                  <a:pt x="10716" y="128588"/>
                </a:moveTo>
                <a:cubicBezTo>
                  <a:pt x="4789" y="128588"/>
                  <a:pt x="0" y="133376"/>
                  <a:pt x="0" y="139303"/>
                </a:cubicBezTo>
                <a:cubicBezTo>
                  <a:pt x="0" y="145230"/>
                  <a:pt x="4789" y="150019"/>
                  <a:pt x="10716" y="150019"/>
                </a:cubicBezTo>
                <a:lnTo>
                  <a:pt x="29033" y="150019"/>
                </a:lnTo>
                <a:cubicBezTo>
                  <a:pt x="33151" y="159495"/>
                  <a:pt x="42595" y="166092"/>
                  <a:pt x="53578" y="166092"/>
                </a:cubicBezTo>
                <a:cubicBezTo>
                  <a:pt x="64562" y="166092"/>
                  <a:pt x="74005" y="159495"/>
                  <a:pt x="78124" y="150019"/>
                </a:cubicBezTo>
                <a:lnTo>
                  <a:pt x="160734" y="150019"/>
                </a:lnTo>
                <a:cubicBezTo>
                  <a:pt x="166661" y="150019"/>
                  <a:pt x="171450" y="145230"/>
                  <a:pt x="171450" y="139303"/>
                </a:cubicBezTo>
                <a:cubicBezTo>
                  <a:pt x="171450" y="133376"/>
                  <a:pt x="166661" y="128588"/>
                  <a:pt x="160734" y="128588"/>
                </a:cubicBezTo>
                <a:lnTo>
                  <a:pt x="78124" y="128588"/>
                </a:lnTo>
                <a:cubicBezTo>
                  <a:pt x="74005" y="119111"/>
                  <a:pt x="64562" y="112514"/>
                  <a:pt x="53578" y="112514"/>
                </a:cubicBezTo>
                <a:cubicBezTo>
                  <a:pt x="42595" y="112514"/>
                  <a:pt x="33151" y="119111"/>
                  <a:pt x="29033" y="128588"/>
                </a:cubicBezTo>
                <a:lnTo>
                  <a:pt x="10716" y="12858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66" name="Text 64"/>
          <p:cNvSpPr/>
          <p:nvPr/>
        </p:nvSpPr>
        <p:spPr>
          <a:xfrm>
            <a:off x="8711958" y="3943664"/>
            <a:ext cx="733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Controls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8264350" y="445792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8" name="Text 66"/>
          <p:cNvSpPr/>
          <p:nvPr/>
        </p:nvSpPr>
        <p:spPr>
          <a:xfrm>
            <a:off x="8426193" y="4381756"/>
            <a:ext cx="1685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Dark mode toggle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(☾/☀)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8264350" y="47626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0" name="Text 68"/>
          <p:cNvSpPr/>
          <p:nvPr/>
        </p:nvSpPr>
        <p:spPr>
          <a:xfrm>
            <a:off x="8426193" y="4686486"/>
            <a:ext cx="2171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Keyboard shortcut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hint (Ctrl+K)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8264350" y="506738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cubicBezTo>
                  <a:pt x="0" y="17072"/>
                  <a:pt x="17072" y="0"/>
                  <a:pt x="38100" y="0"/>
                </a:cubicBezTo>
                <a:cubicBezTo>
                  <a:pt x="59128" y="0"/>
                  <a:pt x="76200" y="17072"/>
                  <a:pt x="76200" y="38100"/>
                </a:cubicBezTo>
                <a:cubicBezTo>
                  <a:pt x="76200" y="59128"/>
                  <a:pt x="59128" y="76200"/>
                  <a:pt x="38100" y="76200"/>
                </a:cubicBezTo>
                <a:cubicBezTo>
                  <a:pt x="17072" y="76200"/>
                  <a:pt x="0" y="59128"/>
                  <a:pt x="0" y="3810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2" name="Text 70"/>
          <p:cNvSpPr/>
          <p:nvPr/>
        </p:nvSpPr>
        <p:spPr>
          <a:xfrm>
            <a:off x="8426193" y="4991219"/>
            <a:ext cx="2533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search tags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for common terms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380970" y="6019956"/>
            <a:ext cx="11430000" cy="457200"/>
          </a:xfrm>
          <a:custGeom>
            <a:avLst/>
            <a:gdLst/>
            <a:ahLst/>
            <a:cxnLst/>
            <a:rect l="l" t="t" r="r" b="b"/>
            <a:pathLst>
              <a:path w="11430000" h="457200">
                <a:moveTo>
                  <a:pt x="76202" y="0"/>
                </a:moveTo>
                <a:lnTo>
                  <a:pt x="11353798" y="0"/>
                </a:lnTo>
                <a:cubicBezTo>
                  <a:pt x="11395883" y="0"/>
                  <a:pt x="11430000" y="34117"/>
                  <a:pt x="11430000" y="76202"/>
                </a:cubicBezTo>
                <a:lnTo>
                  <a:pt x="11430000" y="380998"/>
                </a:lnTo>
                <a:cubicBezTo>
                  <a:pt x="11430000" y="423083"/>
                  <a:pt x="11395883" y="457200"/>
                  <a:pt x="113537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4" name="Shape 72"/>
          <p:cNvSpPr/>
          <p:nvPr/>
        </p:nvSpPr>
        <p:spPr>
          <a:xfrm>
            <a:off x="523791" y="613420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14300"/>
                </a:moveTo>
                <a:cubicBezTo>
                  <a:pt x="228600" y="114702"/>
                  <a:pt x="228600" y="115104"/>
                  <a:pt x="228600" y="115506"/>
                </a:cubicBezTo>
                <a:cubicBezTo>
                  <a:pt x="228421" y="131802"/>
                  <a:pt x="213598" y="142875"/>
                  <a:pt x="197301" y="142875"/>
                </a:cubicBezTo>
                <a:lnTo>
                  <a:pt x="153591" y="142875"/>
                </a:lnTo>
                <a:cubicBezTo>
                  <a:pt x="141759" y="142875"/>
                  <a:pt x="132159" y="152474"/>
                  <a:pt x="132159" y="164306"/>
                </a:cubicBezTo>
                <a:cubicBezTo>
                  <a:pt x="132159" y="165824"/>
                  <a:pt x="132338" y="167298"/>
                  <a:pt x="132606" y="168726"/>
                </a:cubicBezTo>
                <a:cubicBezTo>
                  <a:pt x="133543" y="173281"/>
                  <a:pt x="135508" y="177656"/>
                  <a:pt x="137428" y="182076"/>
                </a:cubicBezTo>
                <a:cubicBezTo>
                  <a:pt x="140151" y="188238"/>
                  <a:pt x="142830" y="194355"/>
                  <a:pt x="142830" y="200829"/>
                </a:cubicBezTo>
                <a:cubicBezTo>
                  <a:pt x="142830" y="215027"/>
                  <a:pt x="133186" y="227930"/>
                  <a:pt x="118988" y="228511"/>
                </a:cubicBezTo>
                <a:cubicBezTo>
                  <a:pt x="117425" y="228555"/>
                  <a:pt x="115863" y="228600"/>
                  <a:pt x="114255" y="228600"/>
                </a:cubicBezTo>
                <a:cubicBezTo>
                  <a:pt x="51122" y="228600"/>
                  <a:pt x="-45" y="177433"/>
                  <a:pt x="-45" y="114300"/>
                </a:cubicBezTo>
                <a:cubicBezTo>
                  <a:pt x="-45" y="51167"/>
                  <a:pt x="51167" y="0"/>
                  <a:pt x="114300" y="0"/>
                </a:cubicBezTo>
                <a:cubicBezTo>
                  <a:pt x="177433" y="0"/>
                  <a:pt x="228600" y="51167"/>
                  <a:pt x="228600" y="114300"/>
                </a:cubicBezTo>
                <a:close/>
                <a:moveTo>
                  <a:pt x="57150" y="128588"/>
                </a:moveTo>
                <a:cubicBezTo>
                  <a:pt x="57150" y="120702"/>
                  <a:pt x="50748" y="114300"/>
                  <a:pt x="42863" y="114300"/>
                </a:cubicBezTo>
                <a:cubicBezTo>
                  <a:pt x="34977" y="114300"/>
                  <a:pt x="28575" y="120702"/>
                  <a:pt x="28575" y="128588"/>
                </a:cubicBezTo>
                <a:cubicBezTo>
                  <a:pt x="28575" y="136473"/>
                  <a:pt x="34977" y="142875"/>
                  <a:pt x="42863" y="142875"/>
                </a:cubicBezTo>
                <a:cubicBezTo>
                  <a:pt x="50748" y="142875"/>
                  <a:pt x="57150" y="136473"/>
                  <a:pt x="57150" y="128588"/>
                </a:cubicBezTo>
                <a:close/>
                <a:moveTo>
                  <a:pt x="57150" y="85725"/>
                </a:moveTo>
                <a:cubicBezTo>
                  <a:pt x="65035" y="85725"/>
                  <a:pt x="71438" y="79323"/>
                  <a:pt x="71438" y="71438"/>
                </a:cubicBezTo>
                <a:cubicBezTo>
                  <a:pt x="71438" y="63552"/>
                  <a:pt x="65035" y="57150"/>
                  <a:pt x="57150" y="57150"/>
                </a:cubicBezTo>
                <a:cubicBezTo>
                  <a:pt x="49265" y="57150"/>
                  <a:pt x="42863" y="63552"/>
                  <a:pt x="42863" y="71438"/>
                </a:cubicBezTo>
                <a:cubicBezTo>
                  <a:pt x="42863" y="79323"/>
                  <a:pt x="49265" y="85725"/>
                  <a:pt x="57150" y="85725"/>
                </a:cubicBezTo>
                <a:close/>
                <a:moveTo>
                  <a:pt x="128588" y="42863"/>
                </a:moveTo>
                <a:cubicBezTo>
                  <a:pt x="128588" y="34977"/>
                  <a:pt x="122185" y="28575"/>
                  <a:pt x="114300" y="28575"/>
                </a:cubicBezTo>
                <a:cubicBezTo>
                  <a:pt x="106415" y="28575"/>
                  <a:pt x="100013" y="34977"/>
                  <a:pt x="100013" y="42863"/>
                </a:cubicBezTo>
                <a:cubicBezTo>
                  <a:pt x="100013" y="50748"/>
                  <a:pt x="106415" y="57150"/>
                  <a:pt x="114300" y="57150"/>
                </a:cubicBezTo>
                <a:cubicBezTo>
                  <a:pt x="122185" y="57150"/>
                  <a:pt x="128588" y="50748"/>
                  <a:pt x="128588" y="42863"/>
                </a:cubicBezTo>
                <a:close/>
                <a:moveTo>
                  <a:pt x="171450" y="85725"/>
                </a:moveTo>
                <a:cubicBezTo>
                  <a:pt x="179335" y="85725"/>
                  <a:pt x="185738" y="79323"/>
                  <a:pt x="185738" y="71438"/>
                </a:cubicBezTo>
                <a:cubicBezTo>
                  <a:pt x="185738" y="63552"/>
                  <a:pt x="179335" y="57150"/>
                  <a:pt x="171450" y="57150"/>
                </a:cubicBezTo>
                <a:cubicBezTo>
                  <a:pt x="163565" y="57150"/>
                  <a:pt x="157163" y="63552"/>
                  <a:pt x="157163" y="71438"/>
                </a:cubicBezTo>
                <a:cubicBezTo>
                  <a:pt x="157163" y="79323"/>
                  <a:pt x="163565" y="85725"/>
                  <a:pt x="171450" y="85725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5" name="Text 73"/>
          <p:cNvSpPr/>
          <p:nvPr/>
        </p:nvSpPr>
        <p:spPr>
          <a:xfrm>
            <a:off x="895151" y="6134202"/>
            <a:ext cx="10877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Design Pattern: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Dark header with light navigation creates visual hierarchy. Quick search tags use alternating brand colors for visual interest and easy scanning.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809950"/>
            <a:ext cx="3048000" cy="3048000"/>
          </a:xfrm>
          <a:custGeom>
            <a:avLst/>
            <a:gdLst/>
            <a:ahLst/>
            <a:cxnLst/>
            <a:rect l="l" t="t" r="r" b="b"/>
            <a:pathLst>
              <a:path w="3048000" h="3048000">
                <a:moveTo>
                  <a:pt x="0" y="0"/>
                </a:moveTo>
                <a:lnTo>
                  <a:pt x="1524000" y="0"/>
                </a:lnTo>
                <a:cubicBezTo>
                  <a:pt x="2365118" y="0"/>
                  <a:pt x="3048000" y="682882"/>
                  <a:pt x="3048000" y="1524000"/>
                </a:cubicBezTo>
                <a:lnTo>
                  <a:pt x="3048000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>
              <a:alpha val="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17475" y="762014"/>
            <a:ext cx="1270000" cy="254000"/>
          </a:xfrm>
          <a:custGeom>
            <a:avLst/>
            <a:gdLst/>
            <a:ahLst/>
            <a:cxnLst/>
            <a:rect l="l" t="t" r="r" b="b"/>
            <a:pathLst>
              <a:path w="1270000" h="254000">
                <a:moveTo>
                  <a:pt x="0" y="0"/>
                </a:moveTo>
                <a:lnTo>
                  <a:pt x="1270000" y="0"/>
                </a:lnTo>
                <a:lnTo>
                  <a:pt x="1270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" name="Text 2"/>
          <p:cNvSpPr/>
          <p:nvPr/>
        </p:nvSpPr>
        <p:spPr>
          <a:xfrm>
            <a:off x="444415" y="793750"/>
            <a:ext cx="1079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 / INTERFACE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7475" y="1079426"/>
            <a:ext cx="294481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Interface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926642" y="317475"/>
            <a:ext cx="2738438" cy="15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2500" b="1" dirty="0">
                <a:solidFill>
                  <a:srgbClr val="C75B4A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23496" y="2037936"/>
            <a:ext cx="11545229" cy="1051854"/>
          </a:xfrm>
          <a:custGeom>
            <a:avLst/>
            <a:gdLst/>
            <a:ahLst/>
            <a:cxnLst/>
            <a:rect l="l" t="t" r="r" b="b"/>
            <a:pathLst>
              <a:path w="11545229" h="1051854">
                <a:moveTo>
                  <a:pt x="95245" y="0"/>
                </a:moveTo>
                <a:lnTo>
                  <a:pt x="11449984" y="0"/>
                </a:lnTo>
                <a:cubicBezTo>
                  <a:pt x="11502586" y="0"/>
                  <a:pt x="11545229" y="42643"/>
                  <a:pt x="11545229" y="95245"/>
                </a:cubicBezTo>
                <a:lnTo>
                  <a:pt x="11545229" y="956609"/>
                </a:lnTo>
                <a:cubicBezTo>
                  <a:pt x="11545229" y="1009211"/>
                  <a:pt x="11502586" y="1051854"/>
                  <a:pt x="11449984" y="1051854"/>
                </a:cubicBezTo>
                <a:lnTo>
                  <a:pt x="95245" y="1051854"/>
                </a:lnTo>
                <a:cubicBezTo>
                  <a:pt x="42643" y="1051854"/>
                  <a:pt x="0" y="1009211"/>
                  <a:pt x="0" y="956609"/>
                </a:cubicBezTo>
                <a:lnTo>
                  <a:pt x="0" y="95245"/>
                </a:lnTo>
                <a:cubicBezTo>
                  <a:pt x="0" y="42678"/>
                  <a:pt x="42678" y="0"/>
                  <a:pt x="95245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1E3A5F"/>
            </a:solidFill>
            <a:prstDash val="solid"/>
          </a:ln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607209" y="2281936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9" name="Shape 7"/>
          <p:cNvSpPr/>
          <p:nvPr/>
        </p:nvSpPr>
        <p:spPr>
          <a:xfrm>
            <a:off x="462477" y="2176917"/>
            <a:ext cx="8790917" cy="424792"/>
          </a:xfrm>
          <a:custGeom>
            <a:avLst/>
            <a:gdLst/>
            <a:ahLst/>
            <a:cxnLst/>
            <a:rect l="l" t="t" r="r" b="b"/>
            <a:pathLst>
              <a:path w="8790917" h="424792">
                <a:moveTo>
                  <a:pt x="63502" y="0"/>
                </a:moveTo>
                <a:lnTo>
                  <a:pt x="8727415" y="0"/>
                </a:lnTo>
                <a:cubicBezTo>
                  <a:pt x="8762486" y="0"/>
                  <a:pt x="8790917" y="28431"/>
                  <a:pt x="8790917" y="63502"/>
                </a:cubicBezTo>
                <a:lnTo>
                  <a:pt x="8790917" y="361290"/>
                </a:lnTo>
                <a:cubicBezTo>
                  <a:pt x="8790917" y="396361"/>
                  <a:pt x="8762486" y="424792"/>
                  <a:pt x="8727415" y="424792"/>
                </a:cubicBezTo>
                <a:lnTo>
                  <a:pt x="63502" y="424792"/>
                </a:lnTo>
                <a:cubicBezTo>
                  <a:pt x="28431" y="424792"/>
                  <a:pt x="0" y="396361"/>
                  <a:pt x="0" y="361290"/>
                </a:cubicBezTo>
                <a:lnTo>
                  <a:pt x="0" y="63502"/>
                </a:lnTo>
                <a:cubicBezTo>
                  <a:pt x="0" y="28431"/>
                  <a:pt x="28431" y="0"/>
                  <a:pt x="6350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267">
            <a:solidFill>
              <a:srgbClr val="1E3A5F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9386332" y="2182937"/>
            <a:ext cx="1063625" cy="412750"/>
          </a:xfrm>
          <a:custGeom>
            <a:avLst/>
            <a:gdLst/>
            <a:ahLst/>
            <a:cxnLst/>
            <a:rect l="l" t="t" r="r" b="b"/>
            <a:pathLst>
              <a:path w="1063625" h="412750">
                <a:moveTo>
                  <a:pt x="63502" y="0"/>
                </a:moveTo>
                <a:lnTo>
                  <a:pt x="1000123" y="0"/>
                </a:lnTo>
                <a:cubicBezTo>
                  <a:pt x="1035194" y="0"/>
                  <a:pt x="1063625" y="28431"/>
                  <a:pt x="1063625" y="63502"/>
                </a:cubicBezTo>
                <a:lnTo>
                  <a:pt x="1063625" y="349248"/>
                </a:lnTo>
                <a:cubicBezTo>
                  <a:pt x="1063625" y="384319"/>
                  <a:pt x="1035194" y="412750"/>
                  <a:pt x="1000123" y="412750"/>
                </a:cubicBezTo>
                <a:lnTo>
                  <a:pt x="63502" y="412750"/>
                </a:lnTo>
                <a:cubicBezTo>
                  <a:pt x="28431" y="412750"/>
                  <a:pt x="0" y="384319"/>
                  <a:pt x="0" y="349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1" name="Shape 9"/>
          <p:cNvSpPr/>
          <p:nvPr/>
        </p:nvSpPr>
        <p:spPr>
          <a:xfrm>
            <a:off x="9592680" y="231777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16086" y="58043"/>
                </a:moveTo>
                <a:cubicBezTo>
                  <a:pt x="116086" y="70851"/>
                  <a:pt x="111928" y="82683"/>
                  <a:pt x="104924" y="92283"/>
                </a:cubicBezTo>
                <a:lnTo>
                  <a:pt x="140252" y="127639"/>
                </a:lnTo>
                <a:cubicBezTo>
                  <a:pt x="143740" y="131127"/>
                  <a:pt x="143740" y="136792"/>
                  <a:pt x="140252" y="140280"/>
                </a:cubicBezTo>
                <a:cubicBezTo>
                  <a:pt x="136764" y="143768"/>
                  <a:pt x="131099" y="143768"/>
                  <a:pt x="127611" y="140280"/>
                </a:cubicBezTo>
                <a:lnTo>
                  <a:pt x="92283" y="104924"/>
                </a:lnTo>
                <a:cubicBezTo>
                  <a:pt x="82683" y="111928"/>
                  <a:pt x="70851" y="116086"/>
                  <a:pt x="58043" y="116086"/>
                </a:cubicBezTo>
                <a:cubicBezTo>
                  <a:pt x="25980" y="116086"/>
                  <a:pt x="0" y="90106"/>
                  <a:pt x="0" y="58043"/>
                </a:cubicBezTo>
                <a:cubicBezTo>
                  <a:pt x="0" y="25980"/>
                  <a:pt x="25980" y="0"/>
                  <a:pt x="58043" y="0"/>
                </a:cubicBezTo>
                <a:cubicBezTo>
                  <a:pt x="90106" y="0"/>
                  <a:pt x="116086" y="25980"/>
                  <a:pt x="116086" y="58043"/>
                </a:cubicBezTo>
                <a:close/>
                <a:moveTo>
                  <a:pt x="58043" y="98227"/>
                </a:moveTo>
                <a:cubicBezTo>
                  <a:pt x="80221" y="98227"/>
                  <a:pt x="98227" y="80221"/>
                  <a:pt x="98227" y="58043"/>
                </a:cubicBezTo>
                <a:cubicBezTo>
                  <a:pt x="98227" y="35865"/>
                  <a:pt x="80221" y="17859"/>
                  <a:pt x="58043" y="17859"/>
                </a:cubicBezTo>
                <a:cubicBezTo>
                  <a:pt x="35865" y="17859"/>
                  <a:pt x="17859" y="35865"/>
                  <a:pt x="17859" y="58043"/>
                </a:cubicBezTo>
                <a:cubicBezTo>
                  <a:pt x="17859" y="80221"/>
                  <a:pt x="35865" y="98227"/>
                  <a:pt x="58043" y="98227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2" name="Text 10"/>
          <p:cNvSpPr/>
          <p:nvPr/>
        </p:nvSpPr>
        <p:spPr>
          <a:xfrm>
            <a:off x="9560957" y="2182937"/>
            <a:ext cx="960438" cy="412750"/>
          </a:xfrm>
          <a:prstGeom prst="rect">
            <a:avLst/>
          </a:prstGeom>
          <a:noFill/>
          <a:ln/>
        </p:spPr>
        <p:txBody>
          <a:bodyPr wrap="square" lIns="190500" tIns="95250" rIns="190500" bIns="9525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0576393" y="2198806"/>
            <a:ext cx="1158875" cy="381000"/>
          </a:xfrm>
          <a:custGeom>
            <a:avLst/>
            <a:gdLst/>
            <a:ahLst/>
            <a:cxnLst/>
            <a:rect l="l" t="t" r="r" b="b"/>
            <a:pathLst>
              <a:path w="1158875" h="381000">
                <a:moveTo>
                  <a:pt x="63501" y="0"/>
                </a:moveTo>
                <a:lnTo>
                  <a:pt x="1095374" y="0"/>
                </a:lnTo>
                <a:cubicBezTo>
                  <a:pt x="1130445" y="0"/>
                  <a:pt x="1158875" y="28430"/>
                  <a:pt x="1158875" y="63501"/>
                </a:cubicBezTo>
                <a:lnTo>
                  <a:pt x="1158875" y="317499"/>
                </a:lnTo>
                <a:cubicBezTo>
                  <a:pt x="1158875" y="352570"/>
                  <a:pt x="1130445" y="381000"/>
                  <a:pt x="1095374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4" name="Shape 12"/>
          <p:cNvSpPr/>
          <p:nvPr/>
        </p:nvSpPr>
        <p:spPr>
          <a:xfrm>
            <a:off x="10719208" y="232574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9922" y="11906"/>
                </a:moveTo>
                <a:cubicBezTo>
                  <a:pt x="6623" y="11906"/>
                  <a:pt x="3969" y="14560"/>
                  <a:pt x="3969" y="17859"/>
                </a:cubicBezTo>
                <a:lnTo>
                  <a:pt x="3969" y="29766"/>
                </a:lnTo>
                <a:cubicBezTo>
                  <a:pt x="3969" y="33065"/>
                  <a:pt x="6623" y="35719"/>
                  <a:pt x="9922" y="35719"/>
                </a:cubicBezTo>
                <a:lnTo>
                  <a:pt x="21828" y="35719"/>
                </a:lnTo>
                <a:cubicBezTo>
                  <a:pt x="25127" y="35719"/>
                  <a:pt x="27781" y="33065"/>
                  <a:pt x="27781" y="29766"/>
                </a:cubicBezTo>
                <a:lnTo>
                  <a:pt x="27781" y="17859"/>
                </a:lnTo>
                <a:cubicBezTo>
                  <a:pt x="27781" y="14560"/>
                  <a:pt x="25127" y="11906"/>
                  <a:pt x="21828" y="11906"/>
                </a:cubicBezTo>
                <a:lnTo>
                  <a:pt x="9922" y="11906"/>
                </a:lnTo>
                <a:close/>
                <a:moveTo>
                  <a:pt x="47625" y="15875"/>
                </a:moveTo>
                <a:cubicBezTo>
                  <a:pt x="43235" y="15875"/>
                  <a:pt x="39688" y="19422"/>
                  <a:pt x="39688" y="23812"/>
                </a:cubicBezTo>
                <a:cubicBezTo>
                  <a:pt x="39688" y="28203"/>
                  <a:pt x="43235" y="31750"/>
                  <a:pt x="47625" y="31750"/>
                </a:cubicBezTo>
                <a:lnTo>
                  <a:pt x="119063" y="31750"/>
                </a:lnTo>
                <a:cubicBezTo>
                  <a:pt x="123453" y="31750"/>
                  <a:pt x="127000" y="28203"/>
                  <a:pt x="127000" y="23812"/>
                </a:cubicBezTo>
                <a:cubicBezTo>
                  <a:pt x="127000" y="19422"/>
                  <a:pt x="123453" y="15875"/>
                  <a:pt x="119063" y="15875"/>
                </a:cubicBezTo>
                <a:lnTo>
                  <a:pt x="47625" y="15875"/>
                </a:lnTo>
                <a:close/>
                <a:moveTo>
                  <a:pt x="47625" y="55563"/>
                </a:moveTo>
                <a:cubicBezTo>
                  <a:pt x="43235" y="55563"/>
                  <a:pt x="39688" y="59110"/>
                  <a:pt x="39688" y="63500"/>
                </a:cubicBezTo>
                <a:cubicBezTo>
                  <a:pt x="39688" y="67890"/>
                  <a:pt x="43235" y="71438"/>
                  <a:pt x="47625" y="71438"/>
                </a:cubicBezTo>
                <a:lnTo>
                  <a:pt x="119063" y="71438"/>
                </a:lnTo>
                <a:cubicBezTo>
                  <a:pt x="123453" y="71438"/>
                  <a:pt x="127000" y="67890"/>
                  <a:pt x="127000" y="63500"/>
                </a:cubicBezTo>
                <a:cubicBezTo>
                  <a:pt x="127000" y="59110"/>
                  <a:pt x="123453" y="55563"/>
                  <a:pt x="119063" y="55563"/>
                </a:cubicBezTo>
                <a:lnTo>
                  <a:pt x="47625" y="55563"/>
                </a:lnTo>
                <a:close/>
                <a:moveTo>
                  <a:pt x="47625" y="95250"/>
                </a:moveTo>
                <a:cubicBezTo>
                  <a:pt x="43235" y="95250"/>
                  <a:pt x="39688" y="98797"/>
                  <a:pt x="39688" y="103188"/>
                </a:cubicBezTo>
                <a:cubicBezTo>
                  <a:pt x="39688" y="107578"/>
                  <a:pt x="43235" y="111125"/>
                  <a:pt x="47625" y="111125"/>
                </a:cubicBezTo>
                <a:lnTo>
                  <a:pt x="119063" y="111125"/>
                </a:lnTo>
                <a:cubicBezTo>
                  <a:pt x="123453" y="111125"/>
                  <a:pt x="127000" y="107578"/>
                  <a:pt x="127000" y="103188"/>
                </a:cubicBezTo>
                <a:cubicBezTo>
                  <a:pt x="127000" y="98797"/>
                  <a:pt x="123453" y="95250"/>
                  <a:pt x="119063" y="95250"/>
                </a:cubicBezTo>
                <a:lnTo>
                  <a:pt x="47625" y="95250"/>
                </a:lnTo>
                <a:close/>
                <a:moveTo>
                  <a:pt x="3969" y="57547"/>
                </a:moveTo>
                <a:lnTo>
                  <a:pt x="3969" y="69453"/>
                </a:lnTo>
                <a:cubicBezTo>
                  <a:pt x="3969" y="72752"/>
                  <a:pt x="6623" y="75406"/>
                  <a:pt x="9922" y="75406"/>
                </a:cubicBezTo>
                <a:lnTo>
                  <a:pt x="21828" y="75406"/>
                </a:lnTo>
                <a:cubicBezTo>
                  <a:pt x="25127" y="75406"/>
                  <a:pt x="27781" y="72752"/>
                  <a:pt x="27781" y="69453"/>
                </a:cubicBezTo>
                <a:lnTo>
                  <a:pt x="27781" y="57547"/>
                </a:lnTo>
                <a:cubicBezTo>
                  <a:pt x="27781" y="54248"/>
                  <a:pt x="25127" y="51594"/>
                  <a:pt x="21828" y="51594"/>
                </a:cubicBezTo>
                <a:lnTo>
                  <a:pt x="9922" y="51594"/>
                </a:lnTo>
                <a:cubicBezTo>
                  <a:pt x="6623" y="51594"/>
                  <a:pt x="3969" y="54248"/>
                  <a:pt x="3969" y="57547"/>
                </a:cubicBezTo>
                <a:close/>
                <a:moveTo>
                  <a:pt x="9922" y="91281"/>
                </a:moveTo>
                <a:cubicBezTo>
                  <a:pt x="6623" y="91281"/>
                  <a:pt x="3969" y="93935"/>
                  <a:pt x="3969" y="97234"/>
                </a:cubicBezTo>
                <a:lnTo>
                  <a:pt x="3969" y="109141"/>
                </a:lnTo>
                <a:cubicBezTo>
                  <a:pt x="3969" y="112440"/>
                  <a:pt x="6623" y="115094"/>
                  <a:pt x="9922" y="115094"/>
                </a:cubicBezTo>
                <a:lnTo>
                  <a:pt x="21828" y="115094"/>
                </a:lnTo>
                <a:cubicBezTo>
                  <a:pt x="25127" y="115094"/>
                  <a:pt x="27781" y="112440"/>
                  <a:pt x="27781" y="109141"/>
                </a:cubicBezTo>
                <a:lnTo>
                  <a:pt x="27781" y="97234"/>
                </a:lnTo>
                <a:cubicBezTo>
                  <a:pt x="27781" y="93935"/>
                  <a:pt x="25127" y="91281"/>
                  <a:pt x="21828" y="91281"/>
                </a:cubicBezTo>
                <a:lnTo>
                  <a:pt x="9922" y="91281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5" name="Text 13"/>
          <p:cNvSpPr/>
          <p:nvPr/>
        </p:nvSpPr>
        <p:spPr>
          <a:xfrm>
            <a:off x="10735143" y="2198806"/>
            <a:ext cx="1063625" cy="381000"/>
          </a:xfrm>
          <a:prstGeom prst="rect">
            <a:avLst/>
          </a:prstGeom>
          <a:noFill/>
          <a:ln/>
        </p:spPr>
        <p:txBody>
          <a:bodyPr wrap="square" lIns="127000" tIns="95250" rIns="127000" bIns="9525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Chapters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56456" y="2750404"/>
            <a:ext cx="50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Results: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62710" y="2734537"/>
            <a:ext cx="3175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307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0111854" y="278213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48394" y="2356"/>
                </a:moveTo>
                <a:cubicBezTo>
                  <a:pt x="49138" y="-1315"/>
                  <a:pt x="52388" y="-3969"/>
                  <a:pt x="56158" y="-3969"/>
                </a:cubicBezTo>
                <a:lnTo>
                  <a:pt x="70991" y="-3969"/>
                </a:lnTo>
                <a:cubicBezTo>
                  <a:pt x="74761" y="-3969"/>
                  <a:pt x="78011" y="-1315"/>
                  <a:pt x="78755" y="2356"/>
                </a:cubicBezTo>
                <a:lnTo>
                  <a:pt x="82352" y="19720"/>
                </a:lnTo>
                <a:cubicBezTo>
                  <a:pt x="85849" y="21208"/>
                  <a:pt x="89123" y="23118"/>
                  <a:pt x="92100" y="25375"/>
                </a:cubicBezTo>
                <a:lnTo>
                  <a:pt x="108917" y="19794"/>
                </a:lnTo>
                <a:cubicBezTo>
                  <a:pt x="112489" y="18604"/>
                  <a:pt x="116408" y="20092"/>
                  <a:pt x="118294" y="23366"/>
                </a:cubicBezTo>
                <a:lnTo>
                  <a:pt x="125710" y="36215"/>
                </a:lnTo>
                <a:cubicBezTo>
                  <a:pt x="127595" y="39489"/>
                  <a:pt x="126926" y="43607"/>
                  <a:pt x="124098" y="46112"/>
                </a:cubicBezTo>
                <a:lnTo>
                  <a:pt x="110877" y="57869"/>
                </a:lnTo>
                <a:cubicBezTo>
                  <a:pt x="111100" y="59705"/>
                  <a:pt x="111199" y="61590"/>
                  <a:pt x="111199" y="63500"/>
                </a:cubicBezTo>
                <a:cubicBezTo>
                  <a:pt x="111199" y="65410"/>
                  <a:pt x="111075" y="67295"/>
                  <a:pt x="110877" y="69131"/>
                </a:cubicBezTo>
                <a:lnTo>
                  <a:pt x="124123" y="80913"/>
                </a:lnTo>
                <a:cubicBezTo>
                  <a:pt x="126950" y="83418"/>
                  <a:pt x="127595" y="87561"/>
                  <a:pt x="125735" y="90810"/>
                </a:cubicBezTo>
                <a:lnTo>
                  <a:pt x="118318" y="103659"/>
                </a:lnTo>
                <a:cubicBezTo>
                  <a:pt x="116433" y="106908"/>
                  <a:pt x="112514" y="108421"/>
                  <a:pt x="108942" y="107231"/>
                </a:cubicBezTo>
                <a:lnTo>
                  <a:pt x="92125" y="101650"/>
                </a:lnTo>
                <a:cubicBezTo>
                  <a:pt x="89123" y="103907"/>
                  <a:pt x="85849" y="105792"/>
                  <a:pt x="82376" y="107305"/>
                </a:cubicBezTo>
                <a:lnTo>
                  <a:pt x="78804" y="124644"/>
                </a:lnTo>
                <a:cubicBezTo>
                  <a:pt x="78036" y="128339"/>
                  <a:pt x="74786" y="130969"/>
                  <a:pt x="71041" y="130969"/>
                </a:cubicBezTo>
                <a:lnTo>
                  <a:pt x="56207" y="130969"/>
                </a:lnTo>
                <a:cubicBezTo>
                  <a:pt x="52437" y="130969"/>
                  <a:pt x="49188" y="128315"/>
                  <a:pt x="48444" y="124644"/>
                </a:cubicBezTo>
                <a:lnTo>
                  <a:pt x="44872" y="107305"/>
                </a:lnTo>
                <a:cubicBezTo>
                  <a:pt x="41374" y="105817"/>
                  <a:pt x="38125" y="103907"/>
                  <a:pt x="35123" y="101650"/>
                </a:cubicBezTo>
                <a:lnTo>
                  <a:pt x="18231" y="107231"/>
                </a:lnTo>
                <a:cubicBezTo>
                  <a:pt x="14660" y="108421"/>
                  <a:pt x="10740" y="106933"/>
                  <a:pt x="8855" y="103659"/>
                </a:cubicBezTo>
                <a:lnTo>
                  <a:pt x="1439" y="90810"/>
                </a:lnTo>
                <a:cubicBezTo>
                  <a:pt x="-446" y="87536"/>
                  <a:pt x="223" y="83418"/>
                  <a:pt x="3051" y="80913"/>
                </a:cubicBezTo>
                <a:lnTo>
                  <a:pt x="16297" y="69131"/>
                </a:lnTo>
                <a:cubicBezTo>
                  <a:pt x="16073" y="67295"/>
                  <a:pt x="15974" y="65410"/>
                  <a:pt x="15974" y="63500"/>
                </a:cubicBezTo>
                <a:cubicBezTo>
                  <a:pt x="15974" y="61590"/>
                  <a:pt x="16098" y="59705"/>
                  <a:pt x="16297" y="57869"/>
                </a:cubicBezTo>
                <a:lnTo>
                  <a:pt x="3051" y="46087"/>
                </a:lnTo>
                <a:cubicBezTo>
                  <a:pt x="223" y="43582"/>
                  <a:pt x="-422" y="39439"/>
                  <a:pt x="1439" y="36190"/>
                </a:cubicBezTo>
                <a:lnTo>
                  <a:pt x="8855" y="23341"/>
                </a:lnTo>
                <a:cubicBezTo>
                  <a:pt x="10740" y="20067"/>
                  <a:pt x="14660" y="18579"/>
                  <a:pt x="18231" y="19769"/>
                </a:cubicBezTo>
                <a:lnTo>
                  <a:pt x="35049" y="25350"/>
                </a:lnTo>
                <a:cubicBezTo>
                  <a:pt x="38050" y="23093"/>
                  <a:pt x="41325" y="21208"/>
                  <a:pt x="44797" y="19695"/>
                </a:cubicBezTo>
                <a:lnTo>
                  <a:pt x="48394" y="2356"/>
                </a:lnTo>
                <a:close/>
                <a:moveTo>
                  <a:pt x="63574" y="83344"/>
                </a:moveTo>
                <a:cubicBezTo>
                  <a:pt x="70664" y="83317"/>
                  <a:pt x="77201" y="79510"/>
                  <a:pt x="80722" y="73357"/>
                </a:cubicBezTo>
                <a:cubicBezTo>
                  <a:pt x="84244" y="67204"/>
                  <a:pt x="84216" y="59640"/>
                  <a:pt x="80648" y="53514"/>
                </a:cubicBezTo>
                <a:cubicBezTo>
                  <a:pt x="77080" y="47387"/>
                  <a:pt x="70515" y="43630"/>
                  <a:pt x="63426" y="43656"/>
                </a:cubicBezTo>
                <a:cubicBezTo>
                  <a:pt x="56336" y="43683"/>
                  <a:pt x="49799" y="47490"/>
                  <a:pt x="46278" y="53643"/>
                </a:cubicBezTo>
                <a:cubicBezTo>
                  <a:pt x="42756" y="59796"/>
                  <a:pt x="42784" y="67360"/>
                  <a:pt x="46352" y="73486"/>
                </a:cubicBezTo>
                <a:cubicBezTo>
                  <a:pt x="49920" y="79613"/>
                  <a:pt x="56485" y="83370"/>
                  <a:pt x="63574" y="83344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9" name="Text 17"/>
          <p:cNvSpPr/>
          <p:nvPr/>
        </p:nvSpPr>
        <p:spPr>
          <a:xfrm>
            <a:off x="10254729" y="2750404"/>
            <a:ext cx="1547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Advanced Search Options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31524" y="3222664"/>
            <a:ext cx="5697299" cy="1524000"/>
          </a:xfrm>
          <a:custGeom>
            <a:avLst/>
            <a:gdLst/>
            <a:ahLst/>
            <a:cxnLst/>
            <a:rect l="l" t="t" r="r" b="b"/>
            <a:pathLst>
              <a:path w="5697299" h="1524000">
                <a:moveTo>
                  <a:pt x="28097" y="0"/>
                </a:moveTo>
                <a:lnTo>
                  <a:pt x="5633794" y="0"/>
                </a:lnTo>
                <a:cubicBezTo>
                  <a:pt x="5668866" y="0"/>
                  <a:pt x="5697299" y="28432"/>
                  <a:pt x="5697299" y="63505"/>
                </a:cubicBezTo>
                <a:lnTo>
                  <a:pt x="5697299" y="1460495"/>
                </a:lnTo>
                <a:cubicBezTo>
                  <a:pt x="5697299" y="1495568"/>
                  <a:pt x="5668866" y="1524000"/>
                  <a:pt x="5633794" y="1524000"/>
                </a:cubicBezTo>
                <a:lnTo>
                  <a:pt x="28097" y="1524000"/>
                </a:lnTo>
                <a:cubicBezTo>
                  <a:pt x="12580" y="1524000"/>
                  <a:pt x="0" y="1511420"/>
                  <a:pt x="0" y="149590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331524" y="3222664"/>
            <a:ext cx="28097" cy="1524000"/>
          </a:xfrm>
          <a:custGeom>
            <a:avLst/>
            <a:gdLst/>
            <a:ahLst/>
            <a:cxnLst/>
            <a:rect l="l" t="t" r="r" b="b"/>
            <a:pathLst>
              <a:path w="28097" h="1524000">
                <a:moveTo>
                  <a:pt x="28097" y="0"/>
                </a:moveTo>
                <a:lnTo>
                  <a:pt x="28097" y="0"/>
                </a:lnTo>
                <a:lnTo>
                  <a:pt x="28097" y="1524000"/>
                </a:lnTo>
                <a:lnTo>
                  <a:pt x="28097" y="1524000"/>
                </a:lnTo>
                <a:cubicBezTo>
                  <a:pt x="12580" y="1524000"/>
                  <a:pt x="0" y="1511420"/>
                  <a:pt x="0" y="149590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2" name="Shape 20"/>
          <p:cNvSpPr/>
          <p:nvPr/>
        </p:nvSpPr>
        <p:spPr>
          <a:xfrm>
            <a:off x="482434" y="3381340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19844" y="19844"/>
                </a:moveTo>
                <a:cubicBezTo>
                  <a:pt x="8899" y="19844"/>
                  <a:pt x="0" y="28742"/>
                  <a:pt x="0" y="39688"/>
                </a:cubicBezTo>
                <a:lnTo>
                  <a:pt x="0" y="119062"/>
                </a:lnTo>
                <a:cubicBezTo>
                  <a:pt x="0" y="130008"/>
                  <a:pt x="8899" y="138906"/>
                  <a:pt x="19844" y="138906"/>
                </a:cubicBezTo>
                <a:lnTo>
                  <a:pt x="158750" y="138906"/>
                </a:lnTo>
                <a:cubicBezTo>
                  <a:pt x="169695" y="138906"/>
                  <a:pt x="178594" y="130008"/>
                  <a:pt x="178594" y="119062"/>
                </a:cubicBezTo>
                <a:lnTo>
                  <a:pt x="178594" y="39688"/>
                </a:lnTo>
                <a:cubicBezTo>
                  <a:pt x="178594" y="28742"/>
                  <a:pt x="169695" y="19844"/>
                  <a:pt x="158750" y="19844"/>
                </a:cubicBezTo>
                <a:lnTo>
                  <a:pt x="19844" y="19844"/>
                </a:lnTo>
                <a:close/>
                <a:moveTo>
                  <a:pt x="24805" y="39688"/>
                </a:moveTo>
                <a:lnTo>
                  <a:pt x="34727" y="39688"/>
                </a:lnTo>
                <a:cubicBezTo>
                  <a:pt x="37455" y="39688"/>
                  <a:pt x="39688" y="41920"/>
                  <a:pt x="39688" y="44648"/>
                </a:cubicBezTo>
                <a:lnTo>
                  <a:pt x="39688" y="54570"/>
                </a:lnTo>
                <a:cubicBezTo>
                  <a:pt x="39688" y="57299"/>
                  <a:pt x="37455" y="59531"/>
                  <a:pt x="34727" y="59531"/>
                </a:cubicBezTo>
                <a:lnTo>
                  <a:pt x="24805" y="59531"/>
                </a:lnTo>
                <a:cubicBezTo>
                  <a:pt x="22076" y="59531"/>
                  <a:pt x="19844" y="57299"/>
                  <a:pt x="19844" y="54570"/>
                </a:cubicBezTo>
                <a:lnTo>
                  <a:pt x="19844" y="44648"/>
                </a:lnTo>
                <a:cubicBezTo>
                  <a:pt x="19844" y="41920"/>
                  <a:pt x="22076" y="39688"/>
                  <a:pt x="24805" y="39688"/>
                </a:cubicBezTo>
                <a:close/>
                <a:moveTo>
                  <a:pt x="19844" y="74414"/>
                </a:moveTo>
                <a:cubicBezTo>
                  <a:pt x="19844" y="71686"/>
                  <a:pt x="22076" y="69453"/>
                  <a:pt x="24805" y="69453"/>
                </a:cubicBezTo>
                <a:lnTo>
                  <a:pt x="34727" y="69453"/>
                </a:lnTo>
                <a:cubicBezTo>
                  <a:pt x="37455" y="69453"/>
                  <a:pt x="39688" y="71686"/>
                  <a:pt x="39688" y="74414"/>
                </a:cubicBezTo>
                <a:lnTo>
                  <a:pt x="39688" y="84336"/>
                </a:lnTo>
                <a:cubicBezTo>
                  <a:pt x="39688" y="87064"/>
                  <a:pt x="37455" y="89297"/>
                  <a:pt x="34727" y="89297"/>
                </a:cubicBezTo>
                <a:lnTo>
                  <a:pt x="24805" y="89297"/>
                </a:lnTo>
                <a:cubicBezTo>
                  <a:pt x="22076" y="89297"/>
                  <a:pt x="19844" y="87064"/>
                  <a:pt x="19844" y="84336"/>
                </a:cubicBezTo>
                <a:lnTo>
                  <a:pt x="19844" y="74414"/>
                </a:lnTo>
                <a:close/>
                <a:moveTo>
                  <a:pt x="54570" y="39688"/>
                </a:moveTo>
                <a:lnTo>
                  <a:pt x="64492" y="39688"/>
                </a:lnTo>
                <a:cubicBezTo>
                  <a:pt x="67221" y="39688"/>
                  <a:pt x="69453" y="41920"/>
                  <a:pt x="69453" y="44648"/>
                </a:cubicBezTo>
                <a:lnTo>
                  <a:pt x="69453" y="54570"/>
                </a:lnTo>
                <a:cubicBezTo>
                  <a:pt x="69453" y="57299"/>
                  <a:pt x="67221" y="59531"/>
                  <a:pt x="64492" y="59531"/>
                </a:cubicBezTo>
                <a:lnTo>
                  <a:pt x="54570" y="59531"/>
                </a:lnTo>
                <a:cubicBezTo>
                  <a:pt x="51842" y="59531"/>
                  <a:pt x="49609" y="57299"/>
                  <a:pt x="49609" y="54570"/>
                </a:cubicBezTo>
                <a:lnTo>
                  <a:pt x="49609" y="44648"/>
                </a:lnTo>
                <a:cubicBezTo>
                  <a:pt x="49609" y="41920"/>
                  <a:pt x="51842" y="39688"/>
                  <a:pt x="54570" y="39688"/>
                </a:cubicBezTo>
                <a:close/>
                <a:moveTo>
                  <a:pt x="49609" y="74414"/>
                </a:moveTo>
                <a:cubicBezTo>
                  <a:pt x="49609" y="71686"/>
                  <a:pt x="51842" y="69453"/>
                  <a:pt x="54570" y="69453"/>
                </a:cubicBezTo>
                <a:lnTo>
                  <a:pt x="64492" y="69453"/>
                </a:lnTo>
                <a:cubicBezTo>
                  <a:pt x="67221" y="69453"/>
                  <a:pt x="69453" y="71686"/>
                  <a:pt x="69453" y="74414"/>
                </a:cubicBezTo>
                <a:lnTo>
                  <a:pt x="69453" y="84336"/>
                </a:lnTo>
                <a:cubicBezTo>
                  <a:pt x="69453" y="87064"/>
                  <a:pt x="67221" y="89297"/>
                  <a:pt x="64492" y="89297"/>
                </a:cubicBezTo>
                <a:lnTo>
                  <a:pt x="54570" y="89297"/>
                </a:lnTo>
                <a:cubicBezTo>
                  <a:pt x="51842" y="89297"/>
                  <a:pt x="49609" y="87064"/>
                  <a:pt x="49609" y="84336"/>
                </a:cubicBezTo>
                <a:lnTo>
                  <a:pt x="49609" y="74414"/>
                </a:lnTo>
                <a:close/>
                <a:moveTo>
                  <a:pt x="54570" y="99219"/>
                </a:moveTo>
                <a:lnTo>
                  <a:pt x="124023" y="99219"/>
                </a:lnTo>
                <a:cubicBezTo>
                  <a:pt x="126752" y="99219"/>
                  <a:pt x="128984" y="101451"/>
                  <a:pt x="128984" y="104180"/>
                </a:cubicBezTo>
                <a:lnTo>
                  <a:pt x="128984" y="114102"/>
                </a:lnTo>
                <a:cubicBezTo>
                  <a:pt x="128984" y="116830"/>
                  <a:pt x="126752" y="119062"/>
                  <a:pt x="124023" y="119062"/>
                </a:cubicBezTo>
                <a:lnTo>
                  <a:pt x="54570" y="119062"/>
                </a:lnTo>
                <a:cubicBezTo>
                  <a:pt x="51842" y="119062"/>
                  <a:pt x="49609" y="116830"/>
                  <a:pt x="49609" y="114102"/>
                </a:cubicBezTo>
                <a:lnTo>
                  <a:pt x="49609" y="104180"/>
                </a:lnTo>
                <a:cubicBezTo>
                  <a:pt x="49609" y="101451"/>
                  <a:pt x="51842" y="99219"/>
                  <a:pt x="54570" y="99219"/>
                </a:cubicBezTo>
                <a:close/>
                <a:moveTo>
                  <a:pt x="79375" y="44648"/>
                </a:moveTo>
                <a:cubicBezTo>
                  <a:pt x="79375" y="41920"/>
                  <a:pt x="81607" y="39688"/>
                  <a:pt x="84336" y="39688"/>
                </a:cubicBezTo>
                <a:lnTo>
                  <a:pt x="94258" y="39688"/>
                </a:lnTo>
                <a:cubicBezTo>
                  <a:pt x="96986" y="39688"/>
                  <a:pt x="99219" y="41920"/>
                  <a:pt x="99219" y="44648"/>
                </a:cubicBezTo>
                <a:lnTo>
                  <a:pt x="99219" y="54570"/>
                </a:lnTo>
                <a:cubicBezTo>
                  <a:pt x="99219" y="57299"/>
                  <a:pt x="96986" y="59531"/>
                  <a:pt x="94258" y="59531"/>
                </a:cubicBezTo>
                <a:lnTo>
                  <a:pt x="84336" y="59531"/>
                </a:lnTo>
                <a:cubicBezTo>
                  <a:pt x="81607" y="59531"/>
                  <a:pt x="79375" y="57299"/>
                  <a:pt x="79375" y="54570"/>
                </a:cubicBezTo>
                <a:lnTo>
                  <a:pt x="79375" y="44648"/>
                </a:lnTo>
                <a:close/>
                <a:moveTo>
                  <a:pt x="84336" y="69453"/>
                </a:moveTo>
                <a:lnTo>
                  <a:pt x="94258" y="69453"/>
                </a:lnTo>
                <a:cubicBezTo>
                  <a:pt x="96986" y="69453"/>
                  <a:pt x="99219" y="71686"/>
                  <a:pt x="99219" y="74414"/>
                </a:cubicBezTo>
                <a:lnTo>
                  <a:pt x="99219" y="84336"/>
                </a:lnTo>
                <a:cubicBezTo>
                  <a:pt x="99219" y="87064"/>
                  <a:pt x="96986" y="89297"/>
                  <a:pt x="94258" y="89297"/>
                </a:cubicBezTo>
                <a:lnTo>
                  <a:pt x="84336" y="89297"/>
                </a:lnTo>
                <a:cubicBezTo>
                  <a:pt x="81607" y="89297"/>
                  <a:pt x="79375" y="87064"/>
                  <a:pt x="79375" y="84336"/>
                </a:cubicBezTo>
                <a:lnTo>
                  <a:pt x="79375" y="74414"/>
                </a:lnTo>
                <a:cubicBezTo>
                  <a:pt x="79375" y="71686"/>
                  <a:pt x="81607" y="69453"/>
                  <a:pt x="84336" y="69453"/>
                </a:cubicBezTo>
                <a:close/>
                <a:moveTo>
                  <a:pt x="109141" y="44648"/>
                </a:moveTo>
                <a:cubicBezTo>
                  <a:pt x="109141" y="41920"/>
                  <a:pt x="111373" y="39688"/>
                  <a:pt x="114102" y="39688"/>
                </a:cubicBezTo>
                <a:lnTo>
                  <a:pt x="124023" y="39688"/>
                </a:lnTo>
                <a:cubicBezTo>
                  <a:pt x="126752" y="39688"/>
                  <a:pt x="128984" y="41920"/>
                  <a:pt x="128984" y="44648"/>
                </a:cubicBezTo>
                <a:lnTo>
                  <a:pt x="128984" y="54570"/>
                </a:lnTo>
                <a:cubicBezTo>
                  <a:pt x="128984" y="57299"/>
                  <a:pt x="126752" y="59531"/>
                  <a:pt x="124023" y="59531"/>
                </a:cubicBezTo>
                <a:lnTo>
                  <a:pt x="114102" y="59531"/>
                </a:lnTo>
                <a:cubicBezTo>
                  <a:pt x="111373" y="59531"/>
                  <a:pt x="109141" y="57299"/>
                  <a:pt x="109141" y="54570"/>
                </a:cubicBezTo>
                <a:lnTo>
                  <a:pt x="109141" y="44648"/>
                </a:lnTo>
                <a:close/>
                <a:moveTo>
                  <a:pt x="114102" y="69453"/>
                </a:moveTo>
                <a:lnTo>
                  <a:pt x="124023" y="69453"/>
                </a:lnTo>
                <a:cubicBezTo>
                  <a:pt x="126752" y="69453"/>
                  <a:pt x="128984" y="71686"/>
                  <a:pt x="128984" y="74414"/>
                </a:cubicBezTo>
                <a:lnTo>
                  <a:pt x="128984" y="84336"/>
                </a:lnTo>
                <a:cubicBezTo>
                  <a:pt x="128984" y="87064"/>
                  <a:pt x="126752" y="89297"/>
                  <a:pt x="124023" y="89297"/>
                </a:cubicBezTo>
                <a:lnTo>
                  <a:pt x="114102" y="89297"/>
                </a:lnTo>
                <a:cubicBezTo>
                  <a:pt x="111373" y="89297"/>
                  <a:pt x="109141" y="87064"/>
                  <a:pt x="109141" y="84336"/>
                </a:cubicBezTo>
                <a:lnTo>
                  <a:pt x="109141" y="74414"/>
                </a:lnTo>
                <a:cubicBezTo>
                  <a:pt x="109141" y="71686"/>
                  <a:pt x="111373" y="69453"/>
                  <a:pt x="114102" y="69453"/>
                </a:cubicBezTo>
                <a:close/>
                <a:moveTo>
                  <a:pt x="138906" y="44648"/>
                </a:moveTo>
                <a:cubicBezTo>
                  <a:pt x="138906" y="41920"/>
                  <a:pt x="141139" y="39688"/>
                  <a:pt x="143867" y="39688"/>
                </a:cubicBezTo>
                <a:lnTo>
                  <a:pt x="153789" y="39688"/>
                </a:lnTo>
                <a:cubicBezTo>
                  <a:pt x="156518" y="39688"/>
                  <a:pt x="158750" y="41920"/>
                  <a:pt x="158750" y="44648"/>
                </a:cubicBezTo>
                <a:lnTo>
                  <a:pt x="158750" y="54570"/>
                </a:lnTo>
                <a:cubicBezTo>
                  <a:pt x="158750" y="57299"/>
                  <a:pt x="156518" y="59531"/>
                  <a:pt x="153789" y="59531"/>
                </a:cubicBezTo>
                <a:lnTo>
                  <a:pt x="143867" y="59531"/>
                </a:lnTo>
                <a:cubicBezTo>
                  <a:pt x="141139" y="59531"/>
                  <a:pt x="138906" y="57299"/>
                  <a:pt x="138906" y="54570"/>
                </a:cubicBezTo>
                <a:lnTo>
                  <a:pt x="138906" y="44648"/>
                </a:lnTo>
                <a:close/>
                <a:moveTo>
                  <a:pt x="143867" y="69453"/>
                </a:moveTo>
                <a:lnTo>
                  <a:pt x="153789" y="69453"/>
                </a:lnTo>
                <a:cubicBezTo>
                  <a:pt x="156518" y="69453"/>
                  <a:pt x="158750" y="71686"/>
                  <a:pt x="158750" y="74414"/>
                </a:cubicBezTo>
                <a:lnTo>
                  <a:pt x="158750" y="84336"/>
                </a:lnTo>
                <a:cubicBezTo>
                  <a:pt x="158750" y="87064"/>
                  <a:pt x="156518" y="89297"/>
                  <a:pt x="153789" y="89297"/>
                </a:cubicBezTo>
                <a:lnTo>
                  <a:pt x="143867" y="89297"/>
                </a:lnTo>
                <a:cubicBezTo>
                  <a:pt x="141139" y="89297"/>
                  <a:pt x="138906" y="87064"/>
                  <a:pt x="138906" y="84336"/>
                </a:cubicBezTo>
                <a:lnTo>
                  <a:pt x="138906" y="74414"/>
                </a:lnTo>
                <a:cubicBezTo>
                  <a:pt x="138906" y="71686"/>
                  <a:pt x="141139" y="69453"/>
                  <a:pt x="143867" y="6945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3" name="Text 21"/>
          <p:cNvSpPr/>
          <p:nvPr/>
        </p:nvSpPr>
        <p:spPr>
          <a:xfrm>
            <a:off x="670950" y="3349604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Input Features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88387" y="369875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5" name="Text 23"/>
          <p:cNvSpPr/>
          <p:nvPr/>
        </p:nvSpPr>
        <p:spPr>
          <a:xfrm>
            <a:off x="694719" y="3667016"/>
            <a:ext cx="1897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Large input field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with search icon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88387" y="395269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7" name="Text 25"/>
          <p:cNvSpPr/>
          <p:nvPr/>
        </p:nvSpPr>
        <p:spPr>
          <a:xfrm>
            <a:off x="694719" y="3920958"/>
            <a:ext cx="1698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Placeholder text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guides users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88387" y="420663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9" name="Text 27"/>
          <p:cNvSpPr/>
          <p:nvPr/>
        </p:nvSpPr>
        <p:spPr>
          <a:xfrm>
            <a:off x="694719" y="4174902"/>
            <a:ext cx="1897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Focus states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with color transition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88387" y="446057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1" name="Text 29"/>
          <p:cNvSpPr/>
          <p:nvPr/>
        </p:nvSpPr>
        <p:spPr>
          <a:xfrm>
            <a:off x="694719" y="4428844"/>
            <a:ext cx="203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Keyboard shortcut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support (Ctrl+K)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31524" y="4873195"/>
            <a:ext cx="5697299" cy="2603500"/>
          </a:xfrm>
          <a:custGeom>
            <a:avLst/>
            <a:gdLst/>
            <a:ahLst/>
            <a:cxnLst/>
            <a:rect l="l" t="t" r="r" b="b"/>
            <a:pathLst>
              <a:path w="5697299" h="2603500">
                <a:moveTo>
                  <a:pt x="28097" y="0"/>
                </a:moveTo>
                <a:lnTo>
                  <a:pt x="5633799" y="0"/>
                </a:lnTo>
                <a:cubicBezTo>
                  <a:pt x="5668869" y="0"/>
                  <a:pt x="5697299" y="28430"/>
                  <a:pt x="5697299" y="63499"/>
                </a:cubicBezTo>
                <a:lnTo>
                  <a:pt x="5697299" y="2540001"/>
                </a:lnTo>
                <a:cubicBezTo>
                  <a:pt x="5697299" y="2575070"/>
                  <a:pt x="5668869" y="2603500"/>
                  <a:pt x="5633799" y="2603500"/>
                </a:cubicBezTo>
                <a:lnTo>
                  <a:pt x="28097" y="2603500"/>
                </a:lnTo>
                <a:cubicBezTo>
                  <a:pt x="12580" y="2603500"/>
                  <a:pt x="0" y="2590920"/>
                  <a:pt x="0" y="257540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331524" y="4873195"/>
            <a:ext cx="28097" cy="2603500"/>
          </a:xfrm>
          <a:custGeom>
            <a:avLst/>
            <a:gdLst/>
            <a:ahLst/>
            <a:cxnLst/>
            <a:rect l="l" t="t" r="r" b="b"/>
            <a:pathLst>
              <a:path w="28097" h="2603500">
                <a:moveTo>
                  <a:pt x="28097" y="0"/>
                </a:moveTo>
                <a:lnTo>
                  <a:pt x="28097" y="0"/>
                </a:lnTo>
                <a:lnTo>
                  <a:pt x="28097" y="2603500"/>
                </a:lnTo>
                <a:lnTo>
                  <a:pt x="28097" y="2603500"/>
                </a:lnTo>
                <a:cubicBezTo>
                  <a:pt x="12580" y="2603500"/>
                  <a:pt x="0" y="2590920"/>
                  <a:pt x="0" y="257540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4" name="Shape 32"/>
          <p:cNvSpPr/>
          <p:nvPr/>
        </p:nvSpPr>
        <p:spPr>
          <a:xfrm>
            <a:off x="482434" y="5031871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124396" y="12123"/>
                </a:moveTo>
                <a:lnTo>
                  <a:pt x="170346" y="58725"/>
                </a:lnTo>
                <a:cubicBezTo>
                  <a:pt x="178935" y="67438"/>
                  <a:pt x="178935" y="81390"/>
                  <a:pt x="170346" y="90103"/>
                </a:cubicBezTo>
                <a:lnTo>
                  <a:pt x="121853" y="139185"/>
                </a:lnTo>
                <a:cubicBezTo>
                  <a:pt x="118969" y="142100"/>
                  <a:pt x="114257" y="142131"/>
                  <a:pt x="111342" y="139247"/>
                </a:cubicBezTo>
                <a:cubicBezTo>
                  <a:pt x="108427" y="136364"/>
                  <a:pt x="108396" y="131651"/>
                  <a:pt x="111280" y="128736"/>
                </a:cubicBezTo>
                <a:lnTo>
                  <a:pt x="159773" y="79623"/>
                </a:lnTo>
                <a:cubicBezTo>
                  <a:pt x="162626" y="76740"/>
                  <a:pt x="162626" y="72058"/>
                  <a:pt x="159773" y="69174"/>
                </a:cubicBezTo>
                <a:lnTo>
                  <a:pt x="113792" y="22603"/>
                </a:lnTo>
                <a:cubicBezTo>
                  <a:pt x="110908" y="19689"/>
                  <a:pt x="110939" y="14976"/>
                  <a:pt x="113854" y="12092"/>
                </a:cubicBezTo>
                <a:cubicBezTo>
                  <a:pt x="116768" y="9209"/>
                  <a:pt x="121481" y="9240"/>
                  <a:pt x="124365" y="12154"/>
                </a:cubicBezTo>
                <a:close/>
                <a:moveTo>
                  <a:pt x="9953" y="71158"/>
                </a:moveTo>
                <a:lnTo>
                  <a:pt x="9953" y="29766"/>
                </a:lnTo>
                <a:cubicBezTo>
                  <a:pt x="9953" y="18821"/>
                  <a:pt x="18852" y="9922"/>
                  <a:pt x="29797" y="9922"/>
                </a:cubicBezTo>
                <a:lnTo>
                  <a:pt x="71189" y="9922"/>
                </a:lnTo>
                <a:cubicBezTo>
                  <a:pt x="76460" y="9922"/>
                  <a:pt x="81514" y="11999"/>
                  <a:pt x="85235" y="15720"/>
                </a:cubicBezTo>
                <a:lnTo>
                  <a:pt x="129884" y="60368"/>
                </a:lnTo>
                <a:cubicBezTo>
                  <a:pt x="137635" y="68120"/>
                  <a:pt x="137635" y="80677"/>
                  <a:pt x="129884" y="88429"/>
                </a:cubicBezTo>
                <a:lnTo>
                  <a:pt x="88491" y="129822"/>
                </a:lnTo>
                <a:cubicBezTo>
                  <a:pt x="80739" y="137573"/>
                  <a:pt x="68182" y="137573"/>
                  <a:pt x="60430" y="129822"/>
                </a:cubicBezTo>
                <a:lnTo>
                  <a:pt x="15782" y="85173"/>
                </a:lnTo>
                <a:cubicBezTo>
                  <a:pt x="12061" y="81452"/>
                  <a:pt x="9984" y="76398"/>
                  <a:pt x="9984" y="71127"/>
                </a:cubicBezTo>
                <a:close/>
                <a:moveTo>
                  <a:pt x="54601" y="44648"/>
                </a:moveTo>
                <a:cubicBezTo>
                  <a:pt x="54601" y="39172"/>
                  <a:pt x="50155" y="34727"/>
                  <a:pt x="44679" y="34727"/>
                </a:cubicBezTo>
                <a:cubicBezTo>
                  <a:pt x="39203" y="34727"/>
                  <a:pt x="34758" y="39172"/>
                  <a:pt x="34758" y="44648"/>
                </a:cubicBezTo>
                <a:cubicBezTo>
                  <a:pt x="34758" y="50124"/>
                  <a:pt x="39203" y="54570"/>
                  <a:pt x="44679" y="54570"/>
                </a:cubicBezTo>
                <a:cubicBezTo>
                  <a:pt x="50155" y="54570"/>
                  <a:pt x="54601" y="50124"/>
                  <a:pt x="54601" y="44648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5" name="Text 33"/>
          <p:cNvSpPr/>
          <p:nvPr/>
        </p:nvSpPr>
        <p:spPr>
          <a:xfrm>
            <a:off x="670950" y="5000135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Search Tags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72512" y="5317548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Pre-defined tags for common SWMM topics: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72512" y="5603224"/>
            <a:ext cx="1158875" cy="222250"/>
          </a:xfrm>
          <a:custGeom>
            <a:avLst/>
            <a:gdLst/>
            <a:ahLst/>
            <a:cxnLst/>
            <a:rect l="l" t="t" r="r" b="b"/>
            <a:pathLst>
              <a:path w="1158875" h="222250">
                <a:moveTo>
                  <a:pt x="111125" y="0"/>
                </a:moveTo>
                <a:lnTo>
                  <a:pt x="1047750" y="0"/>
                </a:lnTo>
                <a:cubicBezTo>
                  <a:pt x="1109082" y="0"/>
                  <a:pt x="1158875" y="49793"/>
                  <a:pt x="1158875" y="111125"/>
                </a:cubicBezTo>
                <a:lnTo>
                  <a:pt x="1158875" y="111125"/>
                </a:lnTo>
                <a:cubicBezTo>
                  <a:pt x="1158875" y="172457"/>
                  <a:pt x="1109082" y="222250"/>
                  <a:pt x="1047750" y="222250"/>
                </a:cubicBezTo>
                <a:lnTo>
                  <a:pt x="111125" y="222250"/>
                </a:lnTo>
                <a:cubicBezTo>
                  <a:pt x="49793" y="222250"/>
                  <a:pt x="0" y="172457"/>
                  <a:pt x="0" y="111125"/>
                </a:cubicBezTo>
                <a:lnTo>
                  <a:pt x="0" y="111125"/>
                </a:lnTo>
                <a:cubicBezTo>
                  <a:pt x="0" y="49793"/>
                  <a:pt x="49793" y="0"/>
                  <a:pt x="111125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8" name="Text 36"/>
          <p:cNvSpPr/>
          <p:nvPr/>
        </p:nvSpPr>
        <p:spPr>
          <a:xfrm>
            <a:off x="472512" y="5603224"/>
            <a:ext cx="1214438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Manning roughness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1692928" y="5603224"/>
            <a:ext cx="817563" cy="222250"/>
          </a:xfrm>
          <a:custGeom>
            <a:avLst/>
            <a:gdLst/>
            <a:ahLst/>
            <a:cxnLst/>
            <a:rect l="l" t="t" r="r" b="b"/>
            <a:pathLst>
              <a:path w="817563" h="222250">
                <a:moveTo>
                  <a:pt x="111125" y="0"/>
                </a:moveTo>
                <a:lnTo>
                  <a:pt x="706438" y="0"/>
                </a:lnTo>
                <a:cubicBezTo>
                  <a:pt x="767769" y="0"/>
                  <a:pt x="817563" y="49793"/>
                  <a:pt x="817563" y="111125"/>
                </a:cubicBezTo>
                <a:lnTo>
                  <a:pt x="817563" y="111125"/>
                </a:lnTo>
                <a:cubicBezTo>
                  <a:pt x="817563" y="172457"/>
                  <a:pt x="767769" y="222250"/>
                  <a:pt x="706438" y="222250"/>
                </a:cubicBezTo>
                <a:lnTo>
                  <a:pt x="111125" y="222250"/>
                </a:lnTo>
                <a:cubicBezTo>
                  <a:pt x="49793" y="222250"/>
                  <a:pt x="0" y="172457"/>
                  <a:pt x="0" y="111125"/>
                </a:cubicBezTo>
                <a:lnTo>
                  <a:pt x="0" y="111125"/>
                </a:lnTo>
                <a:cubicBezTo>
                  <a:pt x="0" y="49793"/>
                  <a:pt x="49793" y="0"/>
                  <a:pt x="111125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0" name="Text 38"/>
          <p:cNvSpPr/>
          <p:nvPr/>
        </p:nvSpPr>
        <p:spPr>
          <a:xfrm>
            <a:off x="1692928" y="5603224"/>
            <a:ext cx="873125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conduits INP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2572036" y="5603224"/>
            <a:ext cx="889000" cy="222250"/>
          </a:xfrm>
          <a:custGeom>
            <a:avLst/>
            <a:gdLst/>
            <a:ahLst/>
            <a:cxnLst/>
            <a:rect l="l" t="t" r="r" b="b"/>
            <a:pathLst>
              <a:path w="889000" h="222250">
                <a:moveTo>
                  <a:pt x="111125" y="0"/>
                </a:moveTo>
                <a:lnTo>
                  <a:pt x="777875" y="0"/>
                </a:lnTo>
                <a:cubicBezTo>
                  <a:pt x="839207" y="0"/>
                  <a:pt x="889000" y="49793"/>
                  <a:pt x="889000" y="111125"/>
                </a:cubicBezTo>
                <a:lnTo>
                  <a:pt x="889000" y="111125"/>
                </a:lnTo>
                <a:cubicBezTo>
                  <a:pt x="889000" y="172457"/>
                  <a:pt x="839207" y="222250"/>
                  <a:pt x="777875" y="222250"/>
                </a:cubicBezTo>
                <a:lnTo>
                  <a:pt x="111125" y="222250"/>
                </a:lnTo>
                <a:cubicBezTo>
                  <a:pt x="49793" y="222250"/>
                  <a:pt x="0" y="172457"/>
                  <a:pt x="0" y="111125"/>
                </a:cubicBezTo>
                <a:lnTo>
                  <a:pt x="0" y="111125"/>
                </a:lnTo>
                <a:cubicBezTo>
                  <a:pt x="0" y="49793"/>
                  <a:pt x="49793" y="0"/>
                  <a:pt x="111125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2" name="Text 40"/>
          <p:cNvSpPr/>
          <p:nvPr/>
        </p:nvSpPr>
        <p:spPr>
          <a:xfrm>
            <a:off x="2572036" y="5603224"/>
            <a:ext cx="944563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infiltration INP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525025" y="5603224"/>
            <a:ext cx="769938" cy="222250"/>
          </a:xfrm>
          <a:custGeom>
            <a:avLst/>
            <a:gdLst/>
            <a:ahLst/>
            <a:cxnLst/>
            <a:rect l="l" t="t" r="r" b="b"/>
            <a:pathLst>
              <a:path w="769938" h="222250">
                <a:moveTo>
                  <a:pt x="111125" y="0"/>
                </a:moveTo>
                <a:lnTo>
                  <a:pt x="658813" y="0"/>
                </a:lnTo>
                <a:cubicBezTo>
                  <a:pt x="720144" y="0"/>
                  <a:pt x="769938" y="49793"/>
                  <a:pt x="769938" y="111125"/>
                </a:cubicBezTo>
                <a:lnTo>
                  <a:pt x="769938" y="111125"/>
                </a:lnTo>
                <a:cubicBezTo>
                  <a:pt x="769938" y="172457"/>
                  <a:pt x="720144" y="222250"/>
                  <a:pt x="658813" y="222250"/>
                </a:cubicBezTo>
                <a:lnTo>
                  <a:pt x="111125" y="222250"/>
                </a:lnTo>
                <a:cubicBezTo>
                  <a:pt x="49793" y="222250"/>
                  <a:pt x="0" y="172457"/>
                  <a:pt x="0" y="111125"/>
                </a:cubicBezTo>
                <a:lnTo>
                  <a:pt x="0" y="111125"/>
                </a:lnTo>
                <a:cubicBezTo>
                  <a:pt x="0" y="49793"/>
                  <a:pt x="49793" y="0"/>
                  <a:pt x="111125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4" name="Text 42"/>
          <p:cNvSpPr/>
          <p:nvPr/>
        </p:nvSpPr>
        <p:spPr>
          <a:xfrm>
            <a:off x="3525025" y="5603224"/>
            <a:ext cx="825500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pump curve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358099" y="5603224"/>
            <a:ext cx="984250" cy="222250"/>
          </a:xfrm>
          <a:custGeom>
            <a:avLst/>
            <a:gdLst/>
            <a:ahLst/>
            <a:cxnLst/>
            <a:rect l="l" t="t" r="r" b="b"/>
            <a:pathLst>
              <a:path w="984250" h="222250">
                <a:moveTo>
                  <a:pt x="111125" y="0"/>
                </a:moveTo>
                <a:lnTo>
                  <a:pt x="873125" y="0"/>
                </a:lnTo>
                <a:cubicBezTo>
                  <a:pt x="934457" y="0"/>
                  <a:pt x="984250" y="49793"/>
                  <a:pt x="984250" y="111125"/>
                </a:cubicBezTo>
                <a:lnTo>
                  <a:pt x="984250" y="111125"/>
                </a:lnTo>
                <a:cubicBezTo>
                  <a:pt x="984250" y="172457"/>
                  <a:pt x="934457" y="222250"/>
                  <a:pt x="873125" y="222250"/>
                </a:cubicBezTo>
                <a:lnTo>
                  <a:pt x="111125" y="222250"/>
                </a:lnTo>
                <a:cubicBezTo>
                  <a:pt x="49793" y="222250"/>
                  <a:pt x="0" y="172457"/>
                  <a:pt x="0" y="111125"/>
                </a:cubicBezTo>
                <a:lnTo>
                  <a:pt x="0" y="111125"/>
                </a:lnTo>
                <a:cubicBezTo>
                  <a:pt x="0" y="49793"/>
                  <a:pt x="49793" y="0"/>
                  <a:pt x="111125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6" name="Text 44"/>
          <p:cNvSpPr/>
          <p:nvPr/>
        </p:nvSpPr>
        <p:spPr>
          <a:xfrm>
            <a:off x="4358099" y="5603224"/>
            <a:ext cx="1039812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LID controls INP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72512" y="5888902"/>
            <a:ext cx="1262063" cy="222250"/>
          </a:xfrm>
          <a:custGeom>
            <a:avLst/>
            <a:gdLst/>
            <a:ahLst/>
            <a:cxnLst/>
            <a:rect l="l" t="t" r="r" b="b"/>
            <a:pathLst>
              <a:path w="1262063" h="222250">
                <a:moveTo>
                  <a:pt x="111125" y="0"/>
                </a:moveTo>
                <a:lnTo>
                  <a:pt x="1150938" y="0"/>
                </a:lnTo>
                <a:cubicBezTo>
                  <a:pt x="1212269" y="0"/>
                  <a:pt x="1262063" y="49793"/>
                  <a:pt x="1262063" y="111125"/>
                </a:cubicBezTo>
                <a:lnTo>
                  <a:pt x="1262063" y="111125"/>
                </a:lnTo>
                <a:cubicBezTo>
                  <a:pt x="1262063" y="172457"/>
                  <a:pt x="1212269" y="222250"/>
                  <a:pt x="1150938" y="222250"/>
                </a:cubicBezTo>
                <a:lnTo>
                  <a:pt x="111125" y="222250"/>
                </a:lnTo>
                <a:cubicBezTo>
                  <a:pt x="49793" y="222250"/>
                  <a:pt x="0" y="172457"/>
                  <a:pt x="0" y="111125"/>
                </a:cubicBezTo>
                <a:lnTo>
                  <a:pt x="0" y="111125"/>
                </a:lnTo>
                <a:cubicBezTo>
                  <a:pt x="0" y="49793"/>
                  <a:pt x="49793" y="0"/>
                  <a:pt x="111125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8" name="Text 46"/>
          <p:cNvSpPr/>
          <p:nvPr/>
        </p:nvSpPr>
        <p:spPr>
          <a:xfrm>
            <a:off x="472512" y="5888902"/>
            <a:ext cx="1317625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88387" y="6234412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55563" y="39688"/>
                </a:moveTo>
                <a:cubicBezTo>
                  <a:pt x="55563" y="35307"/>
                  <a:pt x="59119" y="31750"/>
                  <a:pt x="63500" y="31750"/>
                </a:cubicBezTo>
                <a:cubicBezTo>
                  <a:pt x="67881" y="31750"/>
                  <a:pt x="71438" y="35307"/>
                  <a:pt x="71438" y="39688"/>
                </a:cubicBezTo>
                <a:cubicBezTo>
                  <a:pt x="71438" y="44068"/>
                  <a:pt x="67881" y="47625"/>
                  <a:pt x="63500" y="47625"/>
                </a:cubicBezTo>
                <a:cubicBezTo>
                  <a:pt x="59119" y="47625"/>
                  <a:pt x="55563" y="44068"/>
                  <a:pt x="55563" y="39688"/>
                </a:cubicBezTo>
                <a:close/>
                <a:moveTo>
                  <a:pt x="53578" y="55563"/>
                </a:moveTo>
                <a:lnTo>
                  <a:pt x="65484" y="55563"/>
                </a:lnTo>
                <a:cubicBezTo>
                  <a:pt x="68783" y="55563"/>
                  <a:pt x="71438" y="58217"/>
                  <a:pt x="71438" y="61516"/>
                </a:cubicBezTo>
                <a:lnTo>
                  <a:pt x="71438" y="83344"/>
                </a:lnTo>
                <a:lnTo>
                  <a:pt x="73422" y="83344"/>
                </a:lnTo>
                <a:cubicBezTo>
                  <a:pt x="76721" y="83344"/>
                  <a:pt x="79375" y="85998"/>
                  <a:pt x="79375" y="89297"/>
                </a:cubicBezTo>
                <a:cubicBezTo>
                  <a:pt x="79375" y="92596"/>
                  <a:pt x="76721" y="95250"/>
                  <a:pt x="73422" y="95250"/>
                </a:cubicBezTo>
                <a:lnTo>
                  <a:pt x="53578" y="95250"/>
                </a:lnTo>
                <a:cubicBezTo>
                  <a:pt x="50279" y="95250"/>
                  <a:pt x="47625" y="92596"/>
                  <a:pt x="47625" y="89297"/>
                </a:cubicBezTo>
                <a:cubicBezTo>
                  <a:pt x="47625" y="85998"/>
                  <a:pt x="50279" y="83344"/>
                  <a:pt x="53578" y="83344"/>
                </a:cubicBezTo>
                <a:lnTo>
                  <a:pt x="59531" y="83344"/>
                </a:lnTo>
                <a:lnTo>
                  <a:pt x="59531" y="67469"/>
                </a:lnTo>
                <a:lnTo>
                  <a:pt x="53578" y="67469"/>
                </a:lnTo>
                <a:cubicBezTo>
                  <a:pt x="50279" y="67469"/>
                  <a:pt x="47625" y="64815"/>
                  <a:pt x="47625" y="61516"/>
                </a:cubicBezTo>
                <a:cubicBezTo>
                  <a:pt x="47625" y="58217"/>
                  <a:pt x="50279" y="55563"/>
                  <a:pt x="53578" y="555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0" name="Text 48"/>
          <p:cNvSpPr/>
          <p:nvPr/>
        </p:nvSpPr>
        <p:spPr>
          <a:xfrm>
            <a:off x="651106" y="6206315"/>
            <a:ext cx="531415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Click any tag to instantly search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159465" y="3222664"/>
            <a:ext cx="5715000" cy="2571750"/>
          </a:xfrm>
          <a:custGeom>
            <a:avLst/>
            <a:gdLst/>
            <a:ahLst/>
            <a:cxnLst/>
            <a:rect l="l" t="t" r="r" b="b"/>
            <a:pathLst>
              <a:path w="5715000" h="2571750">
                <a:moveTo>
                  <a:pt x="63497" y="0"/>
                </a:moveTo>
                <a:lnTo>
                  <a:pt x="5651503" y="0"/>
                </a:lnTo>
                <a:cubicBezTo>
                  <a:pt x="5686572" y="0"/>
                  <a:pt x="5715000" y="28428"/>
                  <a:pt x="5715000" y="63497"/>
                </a:cubicBezTo>
                <a:lnTo>
                  <a:pt x="5715000" y="2508253"/>
                </a:lnTo>
                <a:cubicBezTo>
                  <a:pt x="5715000" y="2543322"/>
                  <a:pt x="5686572" y="2571750"/>
                  <a:pt x="5651503" y="2571750"/>
                </a:cubicBezTo>
                <a:lnTo>
                  <a:pt x="63497" y="2571750"/>
                </a:lnTo>
                <a:cubicBezTo>
                  <a:pt x="28428" y="2571750"/>
                  <a:pt x="0" y="2543322"/>
                  <a:pt x="0" y="250825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52" name="Shape 50"/>
          <p:cNvSpPr/>
          <p:nvPr/>
        </p:nvSpPr>
        <p:spPr>
          <a:xfrm>
            <a:off x="6306249" y="338134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37207" y="17363"/>
                </a:moveTo>
                <a:cubicBezTo>
                  <a:pt x="37207" y="7782"/>
                  <a:pt x="44990" y="0"/>
                  <a:pt x="54570" y="0"/>
                </a:cubicBezTo>
                <a:lnTo>
                  <a:pt x="62012" y="0"/>
                </a:lnTo>
                <a:cubicBezTo>
                  <a:pt x="67500" y="0"/>
                  <a:pt x="71934" y="4434"/>
                  <a:pt x="71934" y="9922"/>
                </a:cubicBezTo>
                <a:lnTo>
                  <a:pt x="71934" y="148828"/>
                </a:lnTo>
                <a:cubicBezTo>
                  <a:pt x="71934" y="154316"/>
                  <a:pt x="67500" y="158750"/>
                  <a:pt x="62012" y="158750"/>
                </a:cubicBezTo>
                <a:lnTo>
                  <a:pt x="52090" y="158750"/>
                </a:lnTo>
                <a:cubicBezTo>
                  <a:pt x="42850" y="158750"/>
                  <a:pt x="35068" y="152425"/>
                  <a:pt x="32866" y="143867"/>
                </a:cubicBezTo>
                <a:cubicBezTo>
                  <a:pt x="32649" y="143867"/>
                  <a:pt x="32463" y="143867"/>
                  <a:pt x="32246" y="143867"/>
                </a:cubicBezTo>
                <a:cubicBezTo>
                  <a:pt x="18542" y="143867"/>
                  <a:pt x="7441" y="132767"/>
                  <a:pt x="7441" y="119062"/>
                </a:cubicBezTo>
                <a:cubicBezTo>
                  <a:pt x="7441" y="113481"/>
                  <a:pt x="9302" y="108334"/>
                  <a:pt x="12402" y="104180"/>
                </a:cubicBezTo>
                <a:cubicBezTo>
                  <a:pt x="6387" y="99653"/>
                  <a:pt x="2480" y="92459"/>
                  <a:pt x="2480" y="84336"/>
                </a:cubicBezTo>
                <a:cubicBezTo>
                  <a:pt x="2480" y="74755"/>
                  <a:pt x="7938" y="66415"/>
                  <a:pt x="15875" y="62291"/>
                </a:cubicBezTo>
                <a:cubicBezTo>
                  <a:pt x="13674" y="58570"/>
                  <a:pt x="12402" y="54229"/>
                  <a:pt x="12402" y="49609"/>
                </a:cubicBezTo>
                <a:cubicBezTo>
                  <a:pt x="12402" y="35905"/>
                  <a:pt x="23502" y="24805"/>
                  <a:pt x="37207" y="24805"/>
                </a:cubicBezTo>
                <a:lnTo>
                  <a:pt x="37207" y="17363"/>
                </a:lnTo>
                <a:close/>
                <a:moveTo>
                  <a:pt x="121543" y="17363"/>
                </a:moveTo>
                <a:lnTo>
                  <a:pt x="121543" y="24805"/>
                </a:lnTo>
                <a:cubicBezTo>
                  <a:pt x="135248" y="24805"/>
                  <a:pt x="146348" y="35905"/>
                  <a:pt x="146348" y="49609"/>
                </a:cubicBezTo>
                <a:cubicBezTo>
                  <a:pt x="146348" y="54260"/>
                  <a:pt x="145076" y="58601"/>
                  <a:pt x="142875" y="62291"/>
                </a:cubicBezTo>
                <a:cubicBezTo>
                  <a:pt x="150844" y="66415"/>
                  <a:pt x="156270" y="74724"/>
                  <a:pt x="156270" y="84336"/>
                </a:cubicBezTo>
                <a:cubicBezTo>
                  <a:pt x="156270" y="92459"/>
                  <a:pt x="152363" y="99653"/>
                  <a:pt x="146348" y="104180"/>
                </a:cubicBezTo>
                <a:cubicBezTo>
                  <a:pt x="149448" y="108334"/>
                  <a:pt x="151309" y="113481"/>
                  <a:pt x="151309" y="119062"/>
                </a:cubicBezTo>
                <a:cubicBezTo>
                  <a:pt x="151309" y="132767"/>
                  <a:pt x="140208" y="143867"/>
                  <a:pt x="126504" y="143867"/>
                </a:cubicBezTo>
                <a:cubicBezTo>
                  <a:pt x="126287" y="143867"/>
                  <a:pt x="126101" y="143867"/>
                  <a:pt x="125884" y="143867"/>
                </a:cubicBezTo>
                <a:cubicBezTo>
                  <a:pt x="123682" y="152425"/>
                  <a:pt x="115900" y="158750"/>
                  <a:pt x="106660" y="158750"/>
                </a:cubicBezTo>
                <a:lnTo>
                  <a:pt x="96738" y="158750"/>
                </a:lnTo>
                <a:cubicBezTo>
                  <a:pt x="91250" y="158750"/>
                  <a:pt x="86816" y="154316"/>
                  <a:pt x="86816" y="148828"/>
                </a:cubicBezTo>
                <a:lnTo>
                  <a:pt x="86816" y="9922"/>
                </a:lnTo>
                <a:cubicBezTo>
                  <a:pt x="86816" y="4434"/>
                  <a:pt x="91250" y="0"/>
                  <a:pt x="96738" y="0"/>
                </a:cubicBezTo>
                <a:lnTo>
                  <a:pt x="104180" y="0"/>
                </a:lnTo>
                <a:cubicBezTo>
                  <a:pt x="113760" y="0"/>
                  <a:pt x="121543" y="7782"/>
                  <a:pt x="121543" y="17363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3" name="Text 51"/>
          <p:cNvSpPr/>
          <p:nvPr/>
        </p:nvSpPr>
        <p:spPr>
          <a:xfrm>
            <a:off x="6484843" y="3349604"/>
            <a:ext cx="5341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Logic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286405" y="3667016"/>
            <a:ext cx="5461000" cy="603250"/>
          </a:xfrm>
          <a:custGeom>
            <a:avLst/>
            <a:gdLst/>
            <a:ahLst/>
            <a:cxnLst/>
            <a:rect l="l" t="t" r="r" b="b"/>
            <a:pathLst>
              <a:path w="5461000" h="603250">
                <a:moveTo>
                  <a:pt x="63498" y="0"/>
                </a:moveTo>
                <a:lnTo>
                  <a:pt x="5397502" y="0"/>
                </a:lnTo>
                <a:cubicBezTo>
                  <a:pt x="5432571" y="0"/>
                  <a:pt x="5461000" y="28429"/>
                  <a:pt x="5461000" y="63498"/>
                </a:cubicBezTo>
                <a:lnTo>
                  <a:pt x="5461000" y="539752"/>
                </a:lnTo>
                <a:cubicBezTo>
                  <a:pt x="5461000" y="574821"/>
                  <a:pt x="5432571" y="603250"/>
                  <a:pt x="539750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5" name="Text 53"/>
          <p:cNvSpPr/>
          <p:nvPr/>
        </p:nvSpPr>
        <p:spPr>
          <a:xfrm>
            <a:off x="6381610" y="3762222"/>
            <a:ext cx="533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Single Keyword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381610" y="3984429"/>
            <a:ext cx="533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"conduits" → Finds all mentions of conduits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286405" y="4365311"/>
            <a:ext cx="5461000" cy="603250"/>
          </a:xfrm>
          <a:custGeom>
            <a:avLst/>
            <a:gdLst/>
            <a:ahLst/>
            <a:cxnLst/>
            <a:rect l="l" t="t" r="r" b="b"/>
            <a:pathLst>
              <a:path w="5461000" h="603250">
                <a:moveTo>
                  <a:pt x="63498" y="0"/>
                </a:moveTo>
                <a:lnTo>
                  <a:pt x="5397502" y="0"/>
                </a:lnTo>
                <a:cubicBezTo>
                  <a:pt x="5432571" y="0"/>
                  <a:pt x="5461000" y="28429"/>
                  <a:pt x="5461000" y="63498"/>
                </a:cubicBezTo>
                <a:lnTo>
                  <a:pt x="5461000" y="539752"/>
                </a:lnTo>
                <a:cubicBezTo>
                  <a:pt x="5461000" y="574821"/>
                  <a:pt x="5432571" y="603250"/>
                  <a:pt x="539750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8" name="Text 56"/>
          <p:cNvSpPr/>
          <p:nvPr/>
        </p:nvSpPr>
        <p:spPr>
          <a:xfrm>
            <a:off x="6381610" y="4460516"/>
            <a:ext cx="533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Phrase Search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381610" y="4682724"/>
            <a:ext cx="533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"dynamic wave routing" → Exact phrase match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286405" y="5063606"/>
            <a:ext cx="5461000" cy="603250"/>
          </a:xfrm>
          <a:custGeom>
            <a:avLst/>
            <a:gdLst/>
            <a:ahLst/>
            <a:cxnLst/>
            <a:rect l="l" t="t" r="r" b="b"/>
            <a:pathLst>
              <a:path w="5461000" h="603250">
                <a:moveTo>
                  <a:pt x="63498" y="0"/>
                </a:moveTo>
                <a:lnTo>
                  <a:pt x="5397502" y="0"/>
                </a:lnTo>
                <a:cubicBezTo>
                  <a:pt x="5432571" y="0"/>
                  <a:pt x="5461000" y="28429"/>
                  <a:pt x="5461000" y="63498"/>
                </a:cubicBezTo>
                <a:lnTo>
                  <a:pt x="5461000" y="539752"/>
                </a:lnTo>
                <a:cubicBezTo>
                  <a:pt x="5461000" y="574821"/>
                  <a:pt x="5432571" y="603250"/>
                  <a:pt x="539750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1" name="Shape 59"/>
          <p:cNvSpPr/>
          <p:nvPr/>
        </p:nvSpPr>
        <p:spPr>
          <a:xfrm>
            <a:off x="6389547" y="5186908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62" name="Text 60"/>
          <p:cNvSpPr/>
          <p:nvPr/>
        </p:nvSpPr>
        <p:spPr>
          <a:xfrm>
            <a:off x="6560204" y="5158809"/>
            <a:ext cx="515540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AND Logic (Comma-separated)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6381610" y="5381017"/>
            <a:ext cx="533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"conduits, infiltration" → Results containing BOTH terms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173514" y="5920575"/>
            <a:ext cx="5697299" cy="1555750"/>
          </a:xfrm>
          <a:custGeom>
            <a:avLst/>
            <a:gdLst/>
            <a:ahLst/>
            <a:cxnLst/>
            <a:rect l="l" t="t" r="r" b="b"/>
            <a:pathLst>
              <a:path w="5697299" h="1555750">
                <a:moveTo>
                  <a:pt x="28097" y="0"/>
                </a:moveTo>
                <a:lnTo>
                  <a:pt x="5633793" y="0"/>
                </a:lnTo>
                <a:cubicBezTo>
                  <a:pt x="5668866" y="0"/>
                  <a:pt x="5697299" y="28432"/>
                  <a:pt x="5697299" y="63506"/>
                </a:cubicBezTo>
                <a:lnTo>
                  <a:pt x="5697299" y="1492244"/>
                </a:lnTo>
                <a:cubicBezTo>
                  <a:pt x="5697299" y="1527318"/>
                  <a:pt x="5668866" y="1555750"/>
                  <a:pt x="5633793" y="1555750"/>
                </a:cubicBezTo>
                <a:lnTo>
                  <a:pt x="28097" y="1555750"/>
                </a:lnTo>
                <a:cubicBezTo>
                  <a:pt x="12580" y="1555750"/>
                  <a:pt x="0" y="1543170"/>
                  <a:pt x="0" y="152765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65" name="Shape 63"/>
          <p:cNvSpPr/>
          <p:nvPr/>
        </p:nvSpPr>
        <p:spPr>
          <a:xfrm>
            <a:off x="6173514" y="5920575"/>
            <a:ext cx="28097" cy="1555750"/>
          </a:xfrm>
          <a:custGeom>
            <a:avLst/>
            <a:gdLst/>
            <a:ahLst/>
            <a:cxnLst/>
            <a:rect l="l" t="t" r="r" b="b"/>
            <a:pathLst>
              <a:path w="28097" h="1555750">
                <a:moveTo>
                  <a:pt x="28097" y="0"/>
                </a:moveTo>
                <a:lnTo>
                  <a:pt x="28097" y="0"/>
                </a:lnTo>
                <a:lnTo>
                  <a:pt x="28097" y="1555750"/>
                </a:lnTo>
                <a:lnTo>
                  <a:pt x="28097" y="1555750"/>
                </a:lnTo>
                <a:cubicBezTo>
                  <a:pt x="12580" y="1555750"/>
                  <a:pt x="0" y="1543170"/>
                  <a:pt x="0" y="152765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66" name="Shape 64"/>
          <p:cNvSpPr/>
          <p:nvPr/>
        </p:nvSpPr>
        <p:spPr>
          <a:xfrm>
            <a:off x="6344268" y="6079249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119062" y="158750"/>
                </a:moveTo>
                <a:lnTo>
                  <a:pt x="29766" y="158750"/>
                </a:lnTo>
                <a:cubicBezTo>
                  <a:pt x="13333" y="158750"/>
                  <a:pt x="0" y="145417"/>
                  <a:pt x="0" y="128984"/>
                </a:cubicBezTo>
                <a:lnTo>
                  <a:pt x="0" y="29766"/>
                </a:lnTo>
                <a:cubicBezTo>
                  <a:pt x="0" y="13333"/>
                  <a:pt x="13333" y="0"/>
                  <a:pt x="29766" y="0"/>
                </a:cubicBezTo>
                <a:lnTo>
                  <a:pt x="124023" y="0"/>
                </a:lnTo>
                <a:cubicBezTo>
                  <a:pt x="132240" y="0"/>
                  <a:pt x="138906" y="6666"/>
                  <a:pt x="138906" y="14883"/>
                </a:cubicBezTo>
                <a:lnTo>
                  <a:pt x="138906" y="104180"/>
                </a:lnTo>
                <a:cubicBezTo>
                  <a:pt x="138906" y="110660"/>
                  <a:pt x="134751" y="116179"/>
                  <a:pt x="128984" y="118225"/>
                </a:cubicBezTo>
                <a:lnTo>
                  <a:pt x="128984" y="138906"/>
                </a:lnTo>
                <a:cubicBezTo>
                  <a:pt x="134472" y="138906"/>
                  <a:pt x="138906" y="143340"/>
                  <a:pt x="138906" y="148828"/>
                </a:cubicBezTo>
                <a:cubicBezTo>
                  <a:pt x="138906" y="154316"/>
                  <a:pt x="134472" y="158750"/>
                  <a:pt x="128984" y="158750"/>
                </a:cubicBezTo>
                <a:lnTo>
                  <a:pt x="119062" y="158750"/>
                </a:lnTo>
                <a:close/>
                <a:moveTo>
                  <a:pt x="29766" y="119062"/>
                </a:moveTo>
                <a:cubicBezTo>
                  <a:pt x="24278" y="119062"/>
                  <a:pt x="19844" y="123496"/>
                  <a:pt x="19844" y="128984"/>
                </a:cubicBezTo>
                <a:cubicBezTo>
                  <a:pt x="19844" y="134472"/>
                  <a:pt x="24278" y="138906"/>
                  <a:pt x="29766" y="138906"/>
                </a:cubicBezTo>
                <a:lnTo>
                  <a:pt x="109141" y="138906"/>
                </a:lnTo>
                <a:lnTo>
                  <a:pt x="109141" y="119062"/>
                </a:lnTo>
                <a:lnTo>
                  <a:pt x="29766" y="119062"/>
                </a:lnTo>
                <a:close/>
                <a:moveTo>
                  <a:pt x="39688" y="47129"/>
                </a:moveTo>
                <a:cubicBezTo>
                  <a:pt x="39688" y="51253"/>
                  <a:pt x="43005" y="54570"/>
                  <a:pt x="47129" y="54570"/>
                </a:cubicBezTo>
                <a:lnTo>
                  <a:pt x="101699" y="54570"/>
                </a:lnTo>
                <a:cubicBezTo>
                  <a:pt x="105823" y="54570"/>
                  <a:pt x="109141" y="51253"/>
                  <a:pt x="109141" y="47129"/>
                </a:cubicBezTo>
                <a:cubicBezTo>
                  <a:pt x="109141" y="43005"/>
                  <a:pt x="105823" y="39688"/>
                  <a:pt x="101699" y="39688"/>
                </a:cubicBezTo>
                <a:lnTo>
                  <a:pt x="47129" y="39688"/>
                </a:lnTo>
                <a:cubicBezTo>
                  <a:pt x="43005" y="39688"/>
                  <a:pt x="39688" y="43005"/>
                  <a:pt x="39688" y="47129"/>
                </a:cubicBezTo>
                <a:close/>
                <a:moveTo>
                  <a:pt x="47129" y="69453"/>
                </a:moveTo>
                <a:cubicBezTo>
                  <a:pt x="43005" y="69453"/>
                  <a:pt x="39688" y="72771"/>
                  <a:pt x="39688" y="76895"/>
                </a:cubicBezTo>
                <a:cubicBezTo>
                  <a:pt x="39688" y="81018"/>
                  <a:pt x="43005" y="84336"/>
                  <a:pt x="47129" y="84336"/>
                </a:cubicBezTo>
                <a:lnTo>
                  <a:pt x="101699" y="84336"/>
                </a:lnTo>
                <a:cubicBezTo>
                  <a:pt x="105823" y="84336"/>
                  <a:pt x="109141" y="81018"/>
                  <a:pt x="109141" y="76895"/>
                </a:cubicBezTo>
                <a:cubicBezTo>
                  <a:pt x="109141" y="72771"/>
                  <a:pt x="105823" y="69453"/>
                  <a:pt x="101699" y="69453"/>
                </a:cubicBezTo>
                <a:lnTo>
                  <a:pt x="47129" y="69453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7" name="Text 65"/>
          <p:cNvSpPr/>
          <p:nvPr/>
        </p:nvSpPr>
        <p:spPr>
          <a:xfrm>
            <a:off x="6512940" y="6047515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Chapters Button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6314502" y="6364925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Provides direct access to browse the complete manual structure: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6354190" y="6682340"/>
            <a:ext cx="79375" cy="127000"/>
          </a:xfrm>
          <a:custGeom>
            <a:avLst/>
            <a:gdLst/>
            <a:ahLst/>
            <a:cxnLst/>
            <a:rect l="l" t="t" r="r" b="b"/>
            <a:pathLst>
              <a:path w="79375" h="127000">
                <a:moveTo>
                  <a:pt x="77167" y="57894"/>
                </a:moveTo>
                <a:cubicBezTo>
                  <a:pt x="80268" y="60995"/>
                  <a:pt x="80268" y="66030"/>
                  <a:pt x="77167" y="69131"/>
                </a:cubicBezTo>
                <a:lnTo>
                  <a:pt x="29542" y="116756"/>
                </a:lnTo>
                <a:cubicBezTo>
                  <a:pt x="26442" y="119856"/>
                  <a:pt x="21406" y="119856"/>
                  <a:pt x="18306" y="116756"/>
                </a:cubicBezTo>
                <a:cubicBezTo>
                  <a:pt x="15205" y="113655"/>
                  <a:pt x="15205" y="108620"/>
                  <a:pt x="18306" y="105519"/>
                </a:cubicBezTo>
                <a:lnTo>
                  <a:pt x="60325" y="63500"/>
                </a:lnTo>
                <a:lnTo>
                  <a:pt x="18331" y="21481"/>
                </a:lnTo>
                <a:cubicBezTo>
                  <a:pt x="15230" y="18380"/>
                  <a:pt x="15230" y="13345"/>
                  <a:pt x="18331" y="10244"/>
                </a:cubicBezTo>
                <a:cubicBezTo>
                  <a:pt x="21431" y="7144"/>
                  <a:pt x="26467" y="7144"/>
                  <a:pt x="29567" y="10244"/>
                </a:cubicBezTo>
                <a:lnTo>
                  <a:pt x="77192" y="57869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0" name="Text 68"/>
          <p:cNvSpPr/>
          <p:nvPr/>
        </p:nvSpPr>
        <p:spPr>
          <a:xfrm>
            <a:off x="6536710" y="6650604"/>
            <a:ext cx="161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View all 53 chapters at once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6354190" y="6936282"/>
            <a:ext cx="79375" cy="127000"/>
          </a:xfrm>
          <a:custGeom>
            <a:avLst/>
            <a:gdLst/>
            <a:ahLst/>
            <a:cxnLst/>
            <a:rect l="l" t="t" r="r" b="b"/>
            <a:pathLst>
              <a:path w="79375" h="127000">
                <a:moveTo>
                  <a:pt x="77167" y="57894"/>
                </a:moveTo>
                <a:cubicBezTo>
                  <a:pt x="80268" y="60995"/>
                  <a:pt x="80268" y="66030"/>
                  <a:pt x="77167" y="69131"/>
                </a:cubicBezTo>
                <a:lnTo>
                  <a:pt x="29542" y="116756"/>
                </a:lnTo>
                <a:cubicBezTo>
                  <a:pt x="26442" y="119856"/>
                  <a:pt x="21406" y="119856"/>
                  <a:pt x="18306" y="116756"/>
                </a:cubicBezTo>
                <a:cubicBezTo>
                  <a:pt x="15205" y="113655"/>
                  <a:pt x="15205" y="108620"/>
                  <a:pt x="18306" y="105519"/>
                </a:cubicBezTo>
                <a:lnTo>
                  <a:pt x="60325" y="63500"/>
                </a:lnTo>
                <a:lnTo>
                  <a:pt x="18331" y="21481"/>
                </a:lnTo>
                <a:cubicBezTo>
                  <a:pt x="15230" y="18380"/>
                  <a:pt x="15230" y="13345"/>
                  <a:pt x="18331" y="10244"/>
                </a:cubicBezTo>
                <a:cubicBezTo>
                  <a:pt x="21431" y="7144"/>
                  <a:pt x="26467" y="7144"/>
                  <a:pt x="29567" y="10244"/>
                </a:cubicBezTo>
                <a:lnTo>
                  <a:pt x="77192" y="57869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2" name="Text 70"/>
          <p:cNvSpPr/>
          <p:nvPr/>
        </p:nvSpPr>
        <p:spPr>
          <a:xfrm>
            <a:off x="6536710" y="6904548"/>
            <a:ext cx="1643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Navigate by chapter number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6354190" y="7190224"/>
            <a:ext cx="79375" cy="127000"/>
          </a:xfrm>
          <a:custGeom>
            <a:avLst/>
            <a:gdLst/>
            <a:ahLst/>
            <a:cxnLst/>
            <a:rect l="l" t="t" r="r" b="b"/>
            <a:pathLst>
              <a:path w="79375" h="127000">
                <a:moveTo>
                  <a:pt x="77167" y="57894"/>
                </a:moveTo>
                <a:cubicBezTo>
                  <a:pt x="80268" y="60995"/>
                  <a:pt x="80268" y="66030"/>
                  <a:pt x="77167" y="69131"/>
                </a:cubicBezTo>
                <a:lnTo>
                  <a:pt x="29542" y="116756"/>
                </a:lnTo>
                <a:cubicBezTo>
                  <a:pt x="26442" y="119856"/>
                  <a:pt x="21406" y="119856"/>
                  <a:pt x="18306" y="116756"/>
                </a:cubicBezTo>
                <a:cubicBezTo>
                  <a:pt x="15205" y="113655"/>
                  <a:pt x="15205" y="108620"/>
                  <a:pt x="18306" y="105519"/>
                </a:cubicBezTo>
                <a:lnTo>
                  <a:pt x="60325" y="63500"/>
                </a:lnTo>
                <a:lnTo>
                  <a:pt x="18331" y="21481"/>
                </a:lnTo>
                <a:cubicBezTo>
                  <a:pt x="15230" y="18380"/>
                  <a:pt x="15230" y="13345"/>
                  <a:pt x="18331" y="10244"/>
                </a:cubicBezTo>
                <a:cubicBezTo>
                  <a:pt x="21431" y="7144"/>
                  <a:pt x="26467" y="7144"/>
                  <a:pt x="29567" y="10244"/>
                </a:cubicBezTo>
                <a:lnTo>
                  <a:pt x="77192" y="57869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4" name="Text 72"/>
          <p:cNvSpPr/>
          <p:nvPr/>
        </p:nvSpPr>
        <p:spPr>
          <a:xfrm>
            <a:off x="6536710" y="7158489"/>
            <a:ext cx="1484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Jump to specific sections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0" y="0"/>
                </a:moveTo>
                <a:lnTo>
                  <a:pt x="12192000" y="0"/>
                </a:lnTo>
                <a:lnTo>
                  <a:pt x="1219200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" name="Shape 1"/>
          <p:cNvSpPr/>
          <p:nvPr/>
        </p:nvSpPr>
        <p:spPr>
          <a:xfrm>
            <a:off x="10380653" y="665054"/>
            <a:ext cx="1465146" cy="1465146"/>
          </a:xfrm>
          <a:custGeom>
            <a:avLst/>
            <a:gdLst/>
            <a:ahLst/>
            <a:cxnLst/>
            <a:rect l="l" t="t" r="r" b="b"/>
            <a:pathLst>
              <a:path w="1465146" h="1465146">
                <a:moveTo>
                  <a:pt x="732573" y="0"/>
                </a:moveTo>
                <a:lnTo>
                  <a:pt x="732573" y="0"/>
                </a:lnTo>
                <a:cubicBezTo>
                  <a:pt x="1136891" y="0"/>
                  <a:pt x="1465146" y="328255"/>
                  <a:pt x="1465146" y="732573"/>
                </a:cubicBezTo>
                <a:lnTo>
                  <a:pt x="1465146" y="732573"/>
                </a:lnTo>
                <a:cubicBezTo>
                  <a:pt x="1465146" y="1136891"/>
                  <a:pt x="1136891" y="1465146"/>
                  <a:pt x="732573" y="1465146"/>
                </a:cubicBezTo>
                <a:lnTo>
                  <a:pt x="732573" y="1465146"/>
                </a:lnTo>
                <a:cubicBezTo>
                  <a:pt x="328255" y="1465146"/>
                  <a:pt x="0" y="1136891"/>
                  <a:pt x="0" y="732573"/>
                </a:cubicBezTo>
                <a:lnTo>
                  <a:pt x="0" y="732573"/>
                </a:lnTo>
                <a:cubicBezTo>
                  <a:pt x="0" y="328255"/>
                  <a:pt x="328255" y="0"/>
                  <a:pt x="7325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6334">
            <a:solidFill>
              <a:srgbClr val="1E3A5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17475" y="762016"/>
            <a:ext cx="1270000" cy="254000"/>
          </a:xfrm>
          <a:custGeom>
            <a:avLst/>
            <a:gdLst/>
            <a:ahLst/>
            <a:cxnLst/>
            <a:rect l="l" t="t" r="r" b="b"/>
            <a:pathLst>
              <a:path w="1270000" h="254000">
                <a:moveTo>
                  <a:pt x="0" y="0"/>
                </a:moveTo>
                <a:lnTo>
                  <a:pt x="1270000" y="0"/>
                </a:lnTo>
                <a:lnTo>
                  <a:pt x="1270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" name="Text 3"/>
          <p:cNvSpPr/>
          <p:nvPr/>
        </p:nvSpPr>
        <p:spPr>
          <a:xfrm>
            <a:off x="444415" y="793750"/>
            <a:ext cx="1079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 / INTERFACE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17475" y="1079426"/>
            <a:ext cx="4540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Advanced Search Options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47276" y="317473"/>
            <a:ext cx="2722563" cy="15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2500" b="1" dirty="0">
                <a:solidFill>
                  <a:srgbClr val="1E3A5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23496" y="1974467"/>
            <a:ext cx="5703229" cy="4909479"/>
          </a:xfrm>
          <a:custGeom>
            <a:avLst/>
            <a:gdLst/>
            <a:ahLst/>
            <a:cxnLst/>
            <a:rect l="l" t="t" r="r" b="b"/>
            <a:pathLst>
              <a:path w="5703229" h="4909479">
                <a:moveTo>
                  <a:pt x="95244" y="0"/>
                </a:moveTo>
                <a:lnTo>
                  <a:pt x="5607985" y="0"/>
                </a:lnTo>
                <a:cubicBezTo>
                  <a:pt x="5660587" y="0"/>
                  <a:pt x="5703229" y="42642"/>
                  <a:pt x="5703229" y="95244"/>
                </a:cubicBezTo>
                <a:lnTo>
                  <a:pt x="5703229" y="4814235"/>
                </a:lnTo>
                <a:cubicBezTo>
                  <a:pt x="5703229" y="4866837"/>
                  <a:pt x="5660587" y="4909479"/>
                  <a:pt x="5607985" y="4909479"/>
                </a:cubicBezTo>
                <a:lnTo>
                  <a:pt x="95244" y="4909479"/>
                </a:lnTo>
                <a:cubicBezTo>
                  <a:pt x="42642" y="4909479"/>
                  <a:pt x="0" y="4866837"/>
                  <a:pt x="0" y="4814235"/>
                </a:cubicBezTo>
                <a:lnTo>
                  <a:pt x="0" y="95244"/>
                </a:lnTo>
                <a:cubicBezTo>
                  <a:pt x="0" y="42642"/>
                  <a:pt x="42642" y="0"/>
                  <a:pt x="95244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1E3A5F"/>
            </a:solidFill>
            <a:prstDash val="solid"/>
          </a:ln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29517" y="1980488"/>
            <a:ext cx="5691188" cy="412750"/>
          </a:xfrm>
          <a:custGeom>
            <a:avLst/>
            <a:gdLst/>
            <a:ahLst/>
            <a:cxnLst/>
            <a:rect l="l" t="t" r="r" b="b"/>
            <a:pathLst>
              <a:path w="5691188" h="412750">
                <a:moveTo>
                  <a:pt x="0" y="0"/>
                </a:moveTo>
                <a:lnTo>
                  <a:pt x="5691188" y="0"/>
                </a:lnTo>
                <a:lnTo>
                  <a:pt x="5691188" y="412750"/>
                </a:lnTo>
                <a:lnTo>
                  <a:pt x="0" y="41275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0" name="Shape 8"/>
          <p:cNvSpPr/>
          <p:nvPr/>
        </p:nvSpPr>
        <p:spPr>
          <a:xfrm>
            <a:off x="456456" y="2107426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128953" y="65267"/>
                </a:moveTo>
                <a:cubicBezTo>
                  <a:pt x="132736" y="64244"/>
                  <a:pt x="136705" y="66042"/>
                  <a:pt x="138410" y="69546"/>
                </a:cubicBezTo>
                <a:lnTo>
                  <a:pt x="144177" y="81204"/>
                </a:lnTo>
                <a:cubicBezTo>
                  <a:pt x="147371" y="81638"/>
                  <a:pt x="150502" y="82507"/>
                  <a:pt x="153448" y="83716"/>
                </a:cubicBezTo>
                <a:lnTo>
                  <a:pt x="164300" y="76491"/>
                </a:lnTo>
                <a:cubicBezTo>
                  <a:pt x="167556" y="74321"/>
                  <a:pt x="171865" y="74755"/>
                  <a:pt x="174625" y="77515"/>
                </a:cubicBezTo>
                <a:lnTo>
                  <a:pt x="180578" y="83468"/>
                </a:lnTo>
                <a:cubicBezTo>
                  <a:pt x="183338" y="86227"/>
                  <a:pt x="183772" y="90568"/>
                  <a:pt x="181601" y="93793"/>
                </a:cubicBezTo>
                <a:lnTo>
                  <a:pt x="174377" y="104614"/>
                </a:lnTo>
                <a:cubicBezTo>
                  <a:pt x="174966" y="106071"/>
                  <a:pt x="175493" y="107590"/>
                  <a:pt x="175927" y="109172"/>
                </a:cubicBezTo>
                <a:cubicBezTo>
                  <a:pt x="176361" y="110753"/>
                  <a:pt x="176640" y="112303"/>
                  <a:pt x="176857" y="113885"/>
                </a:cubicBezTo>
                <a:lnTo>
                  <a:pt x="188547" y="119652"/>
                </a:lnTo>
                <a:cubicBezTo>
                  <a:pt x="192050" y="121388"/>
                  <a:pt x="193849" y="125357"/>
                  <a:pt x="192825" y="129108"/>
                </a:cubicBezTo>
                <a:lnTo>
                  <a:pt x="190655" y="137232"/>
                </a:lnTo>
                <a:cubicBezTo>
                  <a:pt x="189632" y="140984"/>
                  <a:pt x="186128" y="143526"/>
                  <a:pt x="182221" y="143278"/>
                </a:cubicBezTo>
                <a:lnTo>
                  <a:pt x="169199" y="142441"/>
                </a:lnTo>
                <a:cubicBezTo>
                  <a:pt x="167246" y="144952"/>
                  <a:pt x="164982" y="147278"/>
                  <a:pt x="162409" y="149262"/>
                </a:cubicBezTo>
                <a:lnTo>
                  <a:pt x="163246" y="162254"/>
                </a:lnTo>
                <a:cubicBezTo>
                  <a:pt x="163494" y="166160"/>
                  <a:pt x="160951" y="169695"/>
                  <a:pt x="157200" y="170687"/>
                </a:cubicBezTo>
                <a:lnTo>
                  <a:pt x="149076" y="172858"/>
                </a:lnTo>
                <a:cubicBezTo>
                  <a:pt x="145293" y="173881"/>
                  <a:pt x="141356" y="172083"/>
                  <a:pt x="139619" y="168579"/>
                </a:cubicBezTo>
                <a:lnTo>
                  <a:pt x="133852" y="156921"/>
                </a:lnTo>
                <a:cubicBezTo>
                  <a:pt x="130659" y="156487"/>
                  <a:pt x="127527" y="155618"/>
                  <a:pt x="124582" y="154409"/>
                </a:cubicBezTo>
                <a:lnTo>
                  <a:pt x="113729" y="161634"/>
                </a:lnTo>
                <a:cubicBezTo>
                  <a:pt x="110474" y="163804"/>
                  <a:pt x="106164" y="163370"/>
                  <a:pt x="103405" y="160610"/>
                </a:cubicBezTo>
                <a:lnTo>
                  <a:pt x="97451" y="154657"/>
                </a:lnTo>
                <a:cubicBezTo>
                  <a:pt x="94692" y="151898"/>
                  <a:pt x="94258" y="147588"/>
                  <a:pt x="96428" y="144332"/>
                </a:cubicBezTo>
                <a:lnTo>
                  <a:pt x="103653" y="133480"/>
                </a:lnTo>
                <a:cubicBezTo>
                  <a:pt x="103063" y="132023"/>
                  <a:pt x="102536" y="130504"/>
                  <a:pt x="102102" y="128922"/>
                </a:cubicBezTo>
                <a:cubicBezTo>
                  <a:pt x="101668" y="127341"/>
                  <a:pt x="101389" y="125760"/>
                  <a:pt x="101172" y="124209"/>
                </a:cubicBezTo>
                <a:lnTo>
                  <a:pt x="89483" y="118442"/>
                </a:lnTo>
                <a:cubicBezTo>
                  <a:pt x="85979" y="116706"/>
                  <a:pt x="84212" y="112737"/>
                  <a:pt x="85204" y="108986"/>
                </a:cubicBezTo>
                <a:lnTo>
                  <a:pt x="87375" y="100862"/>
                </a:lnTo>
                <a:cubicBezTo>
                  <a:pt x="88398" y="97110"/>
                  <a:pt x="91901" y="94568"/>
                  <a:pt x="95808" y="94816"/>
                </a:cubicBezTo>
                <a:lnTo>
                  <a:pt x="108800" y="95653"/>
                </a:lnTo>
                <a:cubicBezTo>
                  <a:pt x="110753" y="93142"/>
                  <a:pt x="113016" y="90816"/>
                  <a:pt x="115590" y="88832"/>
                </a:cubicBezTo>
                <a:lnTo>
                  <a:pt x="114753" y="75871"/>
                </a:lnTo>
                <a:cubicBezTo>
                  <a:pt x="114505" y="71965"/>
                  <a:pt x="117047" y="68430"/>
                  <a:pt x="120799" y="67438"/>
                </a:cubicBezTo>
                <a:lnTo>
                  <a:pt x="128922" y="65267"/>
                </a:lnTo>
                <a:close/>
                <a:moveTo>
                  <a:pt x="139030" y="105420"/>
                </a:moveTo>
                <a:cubicBezTo>
                  <a:pt x="131501" y="105428"/>
                  <a:pt x="125395" y="111548"/>
                  <a:pt x="125403" y="119078"/>
                </a:cubicBezTo>
                <a:cubicBezTo>
                  <a:pt x="125412" y="126608"/>
                  <a:pt x="131532" y="132714"/>
                  <a:pt x="139061" y="132705"/>
                </a:cubicBezTo>
                <a:cubicBezTo>
                  <a:pt x="146591" y="132697"/>
                  <a:pt x="152697" y="126577"/>
                  <a:pt x="152688" y="119047"/>
                </a:cubicBezTo>
                <a:cubicBezTo>
                  <a:pt x="152680" y="111517"/>
                  <a:pt x="146560" y="105411"/>
                  <a:pt x="139030" y="105420"/>
                </a:cubicBezTo>
                <a:close/>
                <a:moveTo>
                  <a:pt x="69732" y="-14108"/>
                </a:moveTo>
                <a:lnTo>
                  <a:pt x="77856" y="-11937"/>
                </a:lnTo>
                <a:cubicBezTo>
                  <a:pt x="81607" y="-10914"/>
                  <a:pt x="84150" y="-7379"/>
                  <a:pt x="83902" y="-3504"/>
                </a:cubicBezTo>
                <a:lnTo>
                  <a:pt x="83065" y="9457"/>
                </a:lnTo>
                <a:cubicBezTo>
                  <a:pt x="85638" y="11441"/>
                  <a:pt x="87902" y="13736"/>
                  <a:pt x="89855" y="16278"/>
                </a:cubicBezTo>
                <a:lnTo>
                  <a:pt x="102877" y="15441"/>
                </a:lnTo>
                <a:cubicBezTo>
                  <a:pt x="106753" y="15193"/>
                  <a:pt x="110288" y="17735"/>
                  <a:pt x="111311" y="21487"/>
                </a:cubicBezTo>
                <a:lnTo>
                  <a:pt x="113481" y="29611"/>
                </a:lnTo>
                <a:cubicBezTo>
                  <a:pt x="114474" y="33362"/>
                  <a:pt x="112706" y="37331"/>
                  <a:pt x="109203" y="39067"/>
                </a:cubicBezTo>
                <a:lnTo>
                  <a:pt x="97513" y="44834"/>
                </a:lnTo>
                <a:cubicBezTo>
                  <a:pt x="97296" y="46416"/>
                  <a:pt x="96986" y="47997"/>
                  <a:pt x="96583" y="49547"/>
                </a:cubicBezTo>
                <a:cubicBezTo>
                  <a:pt x="96180" y="51098"/>
                  <a:pt x="95622" y="52648"/>
                  <a:pt x="95033" y="54105"/>
                </a:cubicBezTo>
                <a:lnTo>
                  <a:pt x="102257" y="64957"/>
                </a:lnTo>
                <a:cubicBezTo>
                  <a:pt x="104428" y="68213"/>
                  <a:pt x="103994" y="72523"/>
                  <a:pt x="101234" y="75282"/>
                </a:cubicBezTo>
                <a:lnTo>
                  <a:pt x="95281" y="81235"/>
                </a:lnTo>
                <a:cubicBezTo>
                  <a:pt x="92521" y="83995"/>
                  <a:pt x="88212" y="84429"/>
                  <a:pt x="84956" y="82259"/>
                </a:cubicBezTo>
                <a:lnTo>
                  <a:pt x="74104" y="75034"/>
                </a:lnTo>
                <a:cubicBezTo>
                  <a:pt x="71158" y="76243"/>
                  <a:pt x="68027" y="77112"/>
                  <a:pt x="64833" y="77546"/>
                </a:cubicBezTo>
                <a:lnTo>
                  <a:pt x="59066" y="89204"/>
                </a:lnTo>
                <a:cubicBezTo>
                  <a:pt x="57330" y="92708"/>
                  <a:pt x="53361" y="94475"/>
                  <a:pt x="49609" y="93483"/>
                </a:cubicBezTo>
                <a:lnTo>
                  <a:pt x="41486" y="91312"/>
                </a:lnTo>
                <a:cubicBezTo>
                  <a:pt x="37703" y="90289"/>
                  <a:pt x="35192" y="86754"/>
                  <a:pt x="35440" y="82879"/>
                </a:cubicBezTo>
                <a:lnTo>
                  <a:pt x="36277" y="69887"/>
                </a:lnTo>
                <a:cubicBezTo>
                  <a:pt x="33703" y="67903"/>
                  <a:pt x="31440" y="65608"/>
                  <a:pt x="29487" y="63066"/>
                </a:cubicBezTo>
                <a:lnTo>
                  <a:pt x="16464" y="63903"/>
                </a:lnTo>
                <a:cubicBezTo>
                  <a:pt x="12588" y="64151"/>
                  <a:pt x="9054" y="61609"/>
                  <a:pt x="8031" y="57857"/>
                </a:cubicBezTo>
                <a:lnTo>
                  <a:pt x="5860" y="49733"/>
                </a:lnTo>
                <a:cubicBezTo>
                  <a:pt x="4868" y="45982"/>
                  <a:pt x="6635" y="42013"/>
                  <a:pt x="10139" y="40277"/>
                </a:cubicBezTo>
                <a:lnTo>
                  <a:pt x="21828" y="34510"/>
                </a:lnTo>
                <a:cubicBezTo>
                  <a:pt x="22045" y="32928"/>
                  <a:pt x="22355" y="31378"/>
                  <a:pt x="22758" y="29797"/>
                </a:cubicBezTo>
                <a:cubicBezTo>
                  <a:pt x="23192" y="28215"/>
                  <a:pt x="23688" y="26696"/>
                  <a:pt x="24309" y="25239"/>
                </a:cubicBezTo>
                <a:lnTo>
                  <a:pt x="17084" y="14418"/>
                </a:lnTo>
                <a:cubicBezTo>
                  <a:pt x="14914" y="11162"/>
                  <a:pt x="15348" y="6852"/>
                  <a:pt x="18107" y="4093"/>
                </a:cubicBezTo>
                <a:lnTo>
                  <a:pt x="24061" y="-1860"/>
                </a:lnTo>
                <a:cubicBezTo>
                  <a:pt x="26820" y="-4620"/>
                  <a:pt x="31130" y="-5054"/>
                  <a:pt x="34385" y="-2884"/>
                </a:cubicBezTo>
                <a:lnTo>
                  <a:pt x="45238" y="4341"/>
                </a:lnTo>
                <a:cubicBezTo>
                  <a:pt x="48183" y="3132"/>
                  <a:pt x="51315" y="2263"/>
                  <a:pt x="54508" y="1829"/>
                </a:cubicBezTo>
                <a:lnTo>
                  <a:pt x="60275" y="-9829"/>
                </a:lnTo>
                <a:cubicBezTo>
                  <a:pt x="62012" y="-13333"/>
                  <a:pt x="65949" y="-15100"/>
                  <a:pt x="69732" y="-14108"/>
                </a:cubicBezTo>
                <a:close/>
                <a:moveTo>
                  <a:pt x="59655" y="26045"/>
                </a:moveTo>
                <a:cubicBezTo>
                  <a:pt x="52126" y="26045"/>
                  <a:pt x="46013" y="32158"/>
                  <a:pt x="46013" y="39688"/>
                </a:cubicBezTo>
                <a:cubicBezTo>
                  <a:pt x="46013" y="47217"/>
                  <a:pt x="52126" y="53330"/>
                  <a:pt x="59655" y="53330"/>
                </a:cubicBezTo>
                <a:cubicBezTo>
                  <a:pt x="67185" y="53330"/>
                  <a:pt x="73298" y="47217"/>
                  <a:pt x="73298" y="39688"/>
                </a:cubicBezTo>
                <a:cubicBezTo>
                  <a:pt x="73298" y="32158"/>
                  <a:pt x="67185" y="26045"/>
                  <a:pt x="59655" y="26045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1" name="Text 9"/>
          <p:cNvSpPr/>
          <p:nvPr/>
        </p:nvSpPr>
        <p:spPr>
          <a:xfrm>
            <a:off x="654894" y="2075691"/>
            <a:ext cx="1373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Advanced Search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58619" y="212329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49957" y="26144"/>
                </a:moveTo>
                <a:cubicBezTo>
                  <a:pt x="53057" y="23044"/>
                  <a:pt x="58093" y="23044"/>
                  <a:pt x="61193" y="26144"/>
                </a:cubicBezTo>
                <a:lnTo>
                  <a:pt x="108818" y="73769"/>
                </a:lnTo>
                <a:cubicBezTo>
                  <a:pt x="111919" y="76870"/>
                  <a:pt x="111919" y="81905"/>
                  <a:pt x="108818" y="85006"/>
                </a:cubicBezTo>
                <a:cubicBezTo>
                  <a:pt x="105718" y="88106"/>
                  <a:pt x="100682" y="88106"/>
                  <a:pt x="97582" y="85006"/>
                </a:cubicBezTo>
                <a:lnTo>
                  <a:pt x="55563" y="42987"/>
                </a:lnTo>
                <a:lnTo>
                  <a:pt x="13543" y="84981"/>
                </a:lnTo>
                <a:cubicBezTo>
                  <a:pt x="10443" y="88081"/>
                  <a:pt x="5407" y="88081"/>
                  <a:pt x="2307" y="84981"/>
                </a:cubicBezTo>
                <a:cubicBezTo>
                  <a:pt x="-794" y="81880"/>
                  <a:pt x="-794" y="76845"/>
                  <a:pt x="2307" y="73744"/>
                </a:cubicBezTo>
                <a:lnTo>
                  <a:pt x="49932" y="26119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3" name="Shape 11"/>
          <p:cNvSpPr/>
          <p:nvPr/>
        </p:nvSpPr>
        <p:spPr>
          <a:xfrm>
            <a:off x="458463" y="2522051"/>
            <a:ext cx="5433264" cy="1401014"/>
          </a:xfrm>
          <a:custGeom>
            <a:avLst/>
            <a:gdLst/>
            <a:ahLst/>
            <a:cxnLst/>
            <a:rect l="l" t="t" r="r" b="b"/>
            <a:pathLst>
              <a:path w="5433264" h="1401014">
                <a:moveTo>
                  <a:pt x="63494" y="0"/>
                </a:moveTo>
                <a:lnTo>
                  <a:pt x="5369770" y="0"/>
                </a:lnTo>
                <a:cubicBezTo>
                  <a:pt x="5404837" y="0"/>
                  <a:pt x="5433264" y="28427"/>
                  <a:pt x="5433264" y="63494"/>
                </a:cubicBezTo>
                <a:lnTo>
                  <a:pt x="5433264" y="1337520"/>
                </a:lnTo>
                <a:cubicBezTo>
                  <a:pt x="5433264" y="1372587"/>
                  <a:pt x="5404837" y="1401014"/>
                  <a:pt x="5369770" y="1401014"/>
                </a:cubicBezTo>
                <a:lnTo>
                  <a:pt x="63494" y="1401014"/>
                </a:lnTo>
                <a:cubicBezTo>
                  <a:pt x="28427" y="1401014"/>
                  <a:pt x="0" y="1372587"/>
                  <a:pt x="0" y="1337520"/>
                </a:cubicBezTo>
                <a:lnTo>
                  <a:pt x="0" y="63494"/>
                </a:lnTo>
                <a:cubicBezTo>
                  <a:pt x="0" y="28451"/>
                  <a:pt x="28451" y="0"/>
                  <a:pt x="6349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6422">
            <a:solidFill>
              <a:srgbClr val="E5E7E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55675" y="2619263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In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46085" y="2873204"/>
            <a:ext cx="68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Content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46085" y="3127146"/>
            <a:ext cx="1135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Titles Only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46085" y="3381088"/>
            <a:ext cx="127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Headers Only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46085" y="3635030"/>
            <a:ext cx="115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INP File References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58463" y="4021932"/>
            <a:ext cx="5433264" cy="773951"/>
          </a:xfrm>
          <a:custGeom>
            <a:avLst/>
            <a:gdLst/>
            <a:ahLst/>
            <a:cxnLst/>
            <a:rect l="l" t="t" r="r" b="b"/>
            <a:pathLst>
              <a:path w="5433264" h="773951">
                <a:moveTo>
                  <a:pt x="63503" y="0"/>
                </a:moveTo>
                <a:lnTo>
                  <a:pt x="5369761" y="0"/>
                </a:lnTo>
                <a:cubicBezTo>
                  <a:pt x="5404833" y="0"/>
                  <a:pt x="5433264" y="28431"/>
                  <a:pt x="5433264" y="63503"/>
                </a:cubicBezTo>
                <a:lnTo>
                  <a:pt x="5433264" y="710449"/>
                </a:lnTo>
                <a:cubicBezTo>
                  <a:pt x="5433264" y="745520"/>
                  <a:pt x="5404833" y="773951"/>
                  <a:pt x="5369761" y="773951"/>
                </a:cubicBezTo>
                <a:lnTo>
                  <a:pt x="63503" y="773951"/>
                </a:lnTo>
                <a:cubicBezTo>
                  <a:pt x="28431" y="773951"/>
                  <a:pt x="0" y="745520"/>
                  <a:pt x="0" y="710449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6422">
            <a:solidFill>
              <a:srgbClr val="E5E7E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55675" y="4119144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Filter by Chapter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57682" y="4375097"/>
            <a:ext cx="5234826" cy="321514"/>
          </a:xfrm>
          <a:custGeom>
            <a:avLst/>
            <a:gdLst/>
            <a:ahLst/>
            <a:cxnLst/>
            <a:rect l="l" t="t" r="r" b="b"/>
            <a:pathLst>
              <a:path w="5234826" h="321514">
                <a:moveTo>
                  <a:pt x="31749" y="0"/>
                </a:moveTo>
                <a:lnTo>
                  <a:pt x="5203077" y="0"/>
                </a:lnTo>
                <a:cubicBezTo>
                  <a:pt x="5220612" y="0"/>
                  <a:pt x="5234826" y="14215"/>
                  <a:pt x="5234826" y="31749"/>
                </a:cubicBezTo>
                <a:lnTo>
                  <a:pt x="5234826" y="289764"/>
                </a:lnTo>
                <a:cubicBezTo>
                  <a:pt x="5234826" y="307299"/>
                  <a:pt x="5220612" y="321514"/>
                  <a:pt x="5203077" y="321514"/>
                </a:cubicBezTo>
                <a:lnTo>
                  <a:pt x="31749" y="321514"/>
                </a:lnTo>
                <a:cubicBezTo>
                  <a:pt x="14215" y="321514"/>
                  <a:pt x="0" y="307299"/>
                  <a:pt x="0" y="289764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6422">
            <a:solidFill>
              <a:srgbClr val="D1D5DC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0" y="-33011749"/>
            <a:ext cx="63500" cy="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Chapters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0" y="-33011749"/>
            <a:ext cx="63500" cy="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1: Introduction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0" y="-33011749"/>
            <a:ext cx="63500" cy="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2: Quick Start Tutorial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0" y="-33011749"/>
            <a:ext cx="63500" cy="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3: Working with Projects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0" y="-33011749"/>
            <a:ext cx="63500" cy="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...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58463" y="4897154"/>
            <a:ext cx="5433264" cy="670764"/>
          </a:xfrm>
          <a:custGeom>
            <a:avLst/>
            <a:gdLst/>
            <a:ahLst/>
            <a:cxnLst/>
            <a:rect l="l" t="t" r="r" b="b"/>
            <a:pathLst>
              <a:path w="5433264" h="670764">
                <a:moveTo>
                  <a:pt x="63501" y="0"/>
                </a:moveTo>
                <a:lnTo>
                  <a:pt x="5369763" y="0"/>
                </a:lnTo>
                <a:cubicBezTo>
                  <a:pt x="5404833" y="0"/>
                  <a:pt x="5433264" y="28430"/>
                  <a:pt x="5433264" y="63501"/>
                </a:cubicBezTo>
                <a:lnTo>
                  <a:pt x="5433264" y="607263"/>
                </a:lnTo>
                <a:cubicBezTo>
                  <a:pt x="5433264" y="642333"/>
                  <a:pt x="5404833" y="670764"/>
                  <a:pt x="5369763" y="670764"/>
                </a:cubicBezTo>
                <a:lnTo>
                  <a:pt x="63501" y="670764"/>
                </a:lnTo>
                <a:cubicBezTo>
                  <a:pt x="28454" y="670764"/>
                  <a:pt x="0" y="642310"/>
                  <a:pt x="0" y="607263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6422">
            <a:solidFill>
              <a:srgbClr val="E5E7E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55675" y="4994366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Results Per Page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55675" y="5248308"/>
            <a:ext cx="254000" cy="222250"/>
          </a:xfrm>
          <a:custGeom>
            <a:avLst/>
            <a:gdLst/>
            <a:ahLst/>
            <a:cxnLst/>
            <a:rect l="l" t="t" r="r" b="b"/>
            <a:pathLst>
              <a:path w="254000" h="222250">
                <a:moveTo>
                  <a:pt x="31751" y="0"/>
                </a:moveTo>
                <a:lnTo>
                  <a:pt x="222249" y="0"/>
                </a:lnTo>
                <a:cubicBezTo>
                  <a:pt x="239785" y="0"/>
                  <a:pt x="254000" y="14215"/>
                  <a:pt x="254000" y="31751"/>
                </a:cubicBezTo>
                <a:lnTo>
                  <a:pt x="254000" y="190499"/>
                </a:lnTo>
                <a:cubicBezTo>
                  <a:pt x="254000" y="208035"/>
                  <a:pt x="239785" y="222250"/>
                  <a:pt x="222249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0" name="Text 28"/>
          <p:cNvSpPr/>
          <p:nvPr/>
        </p:nvSpPr>
        <p:spPr>
          <a:xfrm>
            <a:off x="527894" y="5248308"/>
            <a:ext cx="309563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73589" y="5248308"/>
            <a:ext cx="309563" cy="222250"/>
          </a:xfrm>
          <a:custGeom>
            <a:avLst/>
            <a:gdLst/>
            <a:ahLst/>
            <a:cxnLst/>
            <a:rect l="l" t="t" r="r" b="b"/>
            <a:pathLst>
              <a:path w="309563" h="222250">
                <a:moveTo>
                  <a:pt x="31751" y="0"/>
                </a:moveTo>
                <a:lnTo>
                  <a:pt x="277812" y="0"/>
                </a:lnTo>
                <a:cubicBezTo>
                  <a:pt x="295347" y="0"/>
                  <a:pt x="309563" y="14215"/>
                  <a:pt x="309563" y="31751"/>
                </a:cubicBezTo>
                <a:lnTo>
                  <a:pt x="309563" y="190499"/>
                </a:lnTo>
                <a:cubicBezTo>
                  <a:pt x="309563" y="208035"/>
                  <a:pt x="295347" y="222250"/>
                  <a:pt x="277812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2" name="Text 30"/>
          <p:cNvSpPr/>
          <p:nvPr/>
        </p:nvSpPr>
        <p:spPr>
          <a:xfrm>
            <a:off x="845808" y="5248308"/>
            <a:ext cx="365125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1242806" y="5248308"/>
            <a:ext cx="325438" cy="222250"/>
          </a:xfrm>
          <a:custGeom>
            <a:avLst/>
            <a:gdLst/>
            <a:ahLst/>
            <a:cxnLst/>
            <a:rect l="l" t="t" r="r" b="b"/>
            <a:pathLst>
              <a:path w="325438" h="222250">
                <a:moveTo>
                  <a:pt x="31751" y="0"/>
                </a:moveTo>
                <a:lnTo>
                  <a:pt x="293687" y="0"/>
                </a:lnTo>
                <a:cubicBezTo>
                  <a:pt x="311222" y="0"/>
                  <a:pt x="325438" y="14215"/>
                  <a:pt x="325438" y="31751"/>
                </a:cubicBezTo>
                <a:lnTo>
                  <a:pt x="325438" y="190499"/>
                </a:lnTo>
                <a:cubicBezTo>
                  <a:pt x="325438" y="208035"/>
                  <a:pt x="311222" y="222250"/>
                  <a:pt x="293687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4" name="Text 32"/>
          <p:cNvSpPr/>
          <p:nvPr/>
        </p:nvSpPr>
        <p:spPr>
          <a:xfrm>
            <a:off x="1215025" y="5248308"/>
            <a:ext cx="381000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1632155" y="5248308"/>
            <a:ext cx="325438" cy="222250"/>
          </a:xfrm>
          <a:custGeom>
            <a:avLst/>
            <a:gdLst/>
            <a:ahLst/>
            <a:cxnLst/>
            <a:rect l="l" t="t" r="r" b="b"/>
            <a:pathLst>
              <a:path w="325438" h="222250">
                <a:moveTo>
                  <a:pt x="31751" y="0"/>
                </a:moveTo>
                <a:lnTo>
                  <a:pt x="293687" y="0"/>
                </a:lnTo>
                <a:cubicBezTo>
                  <a:pt x="311222" y="0"/>
                  <a:pt x="325438" y="14215"/>
                  <a:pt x="325438" y="31751"/>
                </a:cubicBezTo>
                <a:lnTo>
                  <a:pt x="325438" y="190499"/>
                </a:lnTo>
                <a:cubicBezTo>
                  <a:pt x="325438" y="208035"/>
                  <a:pt x="311222" y="222250"/>
                  <a:pt x="293687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6" name="Text 34"/>
          <p:cNvSpPr/>
          <p:nvPr/>
        </p:nvSpPr>
        <p:spPr>
          <a:xfrm>
            <a:off x="1604373" y="5248308"/>
            <a:ext cx="381000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58463" y="5666944"/>
            <a:ext cx="5433264" cy="670764"/>
          </a:xfrm>
          <a:custGeom>
            <a:avLst/>
            <a:gdLst/>
            <a:ahLst/>
            <a:cxnLst/>
            <a:rect l="l" t="t" r="r" b="b"/>
            <a:pathLst>
              <a:path w="5433264" h="670764">
                <a:moveTo>
                  <a:pt x="63501" y="0"/>
                </a:moveTo>
                <a:lnTo>
                  <a:pt x="5369763" y="0"/>
                </a:lnTo>
                <a:cubicBezTo>
                  <a:pt x="5404833" y="0"/>
                  <a:pt x="5433264" y="28430"/>
                  <a:pt x="5433264" y="63501"/>
                </a:cubicBezTo>
                <a:lnTo>
                  <a:pt x="5433264" y="607263"/>
                </a:lnTo>
                <a:cubicBezTo>
                  <a:pt x="5433264" y="642333"/>
                  <a:pt x="5404833" y="670764"/>
                  <a:pt x="5369763" y="670764"/>
                </a:cubicBezTo>
                <a:lnTo>
                  <a:pt x="63501" y="670764"/>
                </a:lnTo>
                <a:cubicBezTo>
                  <a:pt x="28454" y="670764"/>
                  <a:pt x="0" y="642310"/>
                  <a:pt x="0" y="607263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6422">
            <a:solidFill>
              <a:srgbClr val="E5E7E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555675" y="5764156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Sort Results By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55675" y="6018102"/>
            <a:ext cx="865188" cy="222250"/>
          </a:xfrm>
          <a:custGeom>
            <a:avLst/>
            <a:gdLst/>
            <a:ahLst/>
            <a:cxnLst/>
            <a:rect l="l" t="t" r="r" b="b"/>
            <a:pathLst>
              <a:path w="865188" h="222250">
                <a:moveTo>
                  <a:pt x="31751" y="0"/>
                </a:moveTo>
                <a:lnTo>
                  <a:pt x="833437" y="0"/>
                </a:lnTo>
                <a:cubicBezTo>
                  <a:pt x="850972" y="0"/>
                  <a:pt x="865188" y="14215"/>
                  <a:pt x="865188" y="31751"/>
                </a:cubicBezTo>
                <a:lnTo>
                  <a:pt x="865188" y="190499"/>
                </a:lnTo>
                <a:cubicBezTo>
                  <a:pt x="865188" y="208035"/>
                  <a:pt x="850972" y="222250"/>
                  <a:pt x="833437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0" name="Shape 38"/>
          <p:cNvSpPr/>
          <p:nvPr/>
        </p:nvSpPr>
        <p:spPr>
          <a:xfrm>
            <a:off x="655841" y="6073606"/>
            <a:ext cx="125016" cy="111125"/>
          </a:xfrm>
          <a:custGeom>
            <a:avLst/>
            <a:gdLst/>
            <a:ahLst/>
            <a:cxnLst/>
            <a:rect l="l" t="t" r="r" b="b"/>
            <a:pathLst>
              <a:path w="125016" h="111125">
                <a:moveTo>
                  <a:pt x="53522" y="81304"/>
                </a:moveTo>
                <a:lnTo>
                  <a:pt x="32686" y="102140"/>
                </a:lnTo>
                <a:cubicBezTo>
                  <a:pt x="29973" y="104853"/>
                  <a:pt x="25567" y="104853"/>
                  <a:pt x="22854" y="102140"/>
                </a:cubicBezTo>
                <a:lnTo>
                  <a:pt x="2018" y="81304"/>
                </a:lnTo>
                <a:cubicBezTo>
                  <a:pt x="-695" y="78591"/>
                  <a:pt x="-695" y="74185"/>
                  <a:pt x="2018" y="71472"/>
                </a:cubicBezTo>
                <a:cubicBezTo>
                  <a:pt x="4731" y="68759"/>
                  <a:pt x="9137" y="68759"/>
                  <a:pt x="11850" y="71472"/>
                </a:cubicBezTo>
                <a:lnTo>
                  <a:pt x="20836" y="80457"/>
                </a:lnTo>
                <a:lnTo>
                  <a:pt x="20836" y="13891"/>
                </a:lnTo>
                <a:cubicBezTo>
                  <a:pt x="20836" y="10049"/>
                  <a:pt x="23940" y="6945"/>
                  <a:pt x="27781" y="6945"/>
                </a:cubicBezTo>
                <a:cubicBezTo>
                  <a:pt x="31623" y="6945"/>
                  <a:pt x="34727" y="10049"/>
                  <a:pt x="34727" y="13891"/>
                </a:cubicBezTo>
                <a:lnTo>
                  <a:pt x="34727" y="80457"/>
                </a:lnTo>
                <a:lnTo>
                  <a:pt x="43712" y="71472"/>
                </a:lnTo>
                <a:cubicBezTo>
                  <a:pt x="46425" y="68759"/>
                  <a:pt x="50831" y="68759"/>
                  <a:pt x="53544" y="71472"/>
                </a:cubicBezTo>
                <a:cubicBezTo>
                  <a:pt x="56257" y="74185"/>
                  <a:pt x="56257" y="78591"/>
                  <a:pt x="53544" y="81304"/>
                </a:cubicBezTo>
                <a:close/>
                <a:moveTo>
                  <a:pt x="69453" y="104180"/>
                </a:moveTo>
                <a:cubicBezTo>
                  <a:pt x="65611" y="104180"/>
                  <a:pt x="62508" y="101076"/>
                  <a:pt x="62508" y="97234"/>
                </a:cubicBezTo>
                <a:cubicBezTo>
                  <a:pt x="62508" y="93393"/>
                  <a:pt x="65611" y="90289"/>
                  <a:pt x="69453" y="90289"/>
                </a:cubicBezTo>
                <a:lnTo>
                  <a:pt x="76398" y="90289"/>
                </a:lnTo>
                <a:cubicBezTo>
                  <a:pt x="80240" y="90289"/>
                  <a:pt x="83344" y="93393"/>
                  <a:pt x="83344" y="97234"/>
                </a:cubicBezTo>
                <a:cubicBezTo>
                  <a:pt x="83344" y="101076"/>
                  <a:pt x="80240" y="104180"/>
                  <a:pt x="76398" y="104180"/>
                </a:cubicBezTo>
                <a:lnTo>
                  <a:pt x="69453" y="104180"/>
                </a:lnTo>
                <a:close/>
                <a:moveTo>
                  <a:pt x="69453" y="76398"/>
                </a:moveTo>
                <a:cubicBezTo>
                  <a:pt x="65611" y="76398"/>
                  <a:pt x="62508" y="73295"/>
                  <a:pt x="62508" y="69453"/>
                </a:cubicBezTo>
                <a:cubicBezTo>
                  <a:pt x="62508" y="65611"/>
                  <a:pt x="65611" y="62508"/>
                  <a:pt x="69453" y="62508"/>
                </a:cubicBezTo>
                <a:lnTo>
                  <a:pt x="90289" y="62508"/>
                </a:lnTo>
                <a:cubicBezTo>
                  <a:pt x="94131" y="62508"/>
                  <a:pt x="97234" y="65611"/>
                  <a:pt x="97234" y="69453"/>
                </a:cubicBezTo>
                <a:cubicBezTo>
                  <a:pt x="97234" y="73295"/>
                  <a:pt x="94131" y="76398"/>
                  <a:pt x="90289" y="76398"/>
                </a:cubicBezTo>
                <a:lnTo>
                  <a:pt x="69453" y="76398"/>
                </a:lnTo>
                <a:close/>
                <a:moveTo>
                  <a:pt x="69453" y="48617"/>
                </a:moveTo>
                <a:cubicBezTo>
                  <a:pt x="65611" y="48617"/>
                  <a:pt x="62508" y="45514"/>
                  <a:pt x="62508" y="41672"/>
                </a:cubicBezTo>
                <a:cubicBezTo>
                  <a:pt x="62508" y="37830"/>
                  <a:pt x="65611" y="34727"/>
                  <a:pt x="69453" y="34727"/>
                </a:cubicBezTo>
                <a:lnTo>
                  <a:pt x="104180" y="34727"/>
                </a:lnTo>
                <a:cubicBezTo>
                  <a:pt x="108021" y="34727"/>
                  <a:pt x="111125" y="37830"/>
                  <a:pt x="111125" y="41672"/>
                </a:cubicBezTo>
                <a:cubicBezTo>
                  <a:pt x="111125" y="45514"/>
                  <a:pt x="108021" y="48617"/>
                  <a:pt x="104180" y="48617"/>
                </a:cubicBezTo>
                <a:lnTo>
                  <a:pt x="69453" y="48617"/>
                </a:lnTo>
                <a:close/>
                <a:moveTo>
                  <a:pt x="69453" y="20836"/>
                </a:moveTo>
                <a:cubicBezTo>
                  <a:pt x="65611" y="20836"/>
                  <a:pt x="62508" y="17732"/>
                  <a:pt x="62508" y="13891"/>
                </a:cubicBezTo>
                <a:cubicBezTo>
                  <a:pt x="62508" y="10049"/>
                  <a:pt x="65611" y="6945"/>
                  <a:pt x="69453" y="6945"/>
                </a:cubicBezTo>
                <a:lnTo>
                  <a:pt x="118070" y="6945"/>
                </a:lnTo>
                <a:cubicBezTo>
                  <a:pt x="121912" y="6945"/>
                  <a:pt x="125016" y="10049"/>
                  <a:pt x="125016" y="13891"/>
                </a:cubicBezTo>
                <a:cubicBezTo>
                  <a:pt x="125016" y="17732"/>
                  <a:pt x="121912" y="20836"/>
                  <a:pt x="118070" y="20836"/>
                </a:cubicBezTo>
                <a:lnTo>
                  <a:pt x="69453" y="20836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1" name="Text 39"/>
          <p:cNvSpPr/>
          <p:nvPr/>
        </p:nvSpPr>
        <p:spPr>
          <a:xfrm>
            <a:off x="690613" y="6018102"/>
            <a:ext cx="785813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Relevance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1485898" y="6018102"/>
            <a:ext cx="1055688" cy="222250"/>
          </a:xfrm>
          <a:custGeom>
            <a:avLst/>
            <a:gdLst/>
            <a:ahLst/>
            <a:cxnLst/>
            <a:rect l="l" t="t" r="r" b="b"/>
            <a:pathLst>
              <a:path w="1055688" h="222250">
                <a:moveTo>
                  <a:pt x="31751" y="0"/>
                </a:moveTo>
                <a:lnTo>
                  <a:pt x="1023937" y="0"/>
                </a:lnTo>
                <a:cubicBezTo>
                  <a:pt x="1041472" y="0"/>
                  <a:pt x="1055688" y="14215"/>
                  <a:pt x="1055688" y="31751"/>
                </a:cubicBezTo>
                <a:lnTo>
                  <a:pt x="1055688" y="190499"/>
                </a:lnTo>
                <a:cubicBezTo>
                  <a:pt x="1055688" y="208035"/>
                  <a:pt x="1041472" y="222250"/>
                  <a:pt x="1023937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3" name="Shape 41"/>
          <p:cNvSpPr/>
          <p:nvPr/>
        </p:nvSpPr>
        <p:spPr>
          <a:xfrm>
            <a:off x="1593009" y="6073606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50050" y="84776"/>
                </a:moveTo>
                <a:lnTo>
                  <a:pt x="32686" y="102140"/>
                </a:lnTo>
                <a:cubicBezTo>
                  <a:pt x="29973" y="104853"/>
                  <a:pt x="25567" y="104853"/>
                  <a:pt x="22854" y="102140"/>
                </a:cubicBezTo>
                <a:lnTo>
                  <a:pt x="5491" y="84776"/>
                </a:lnTo>
                <a:cubicBezTo>
                  <a:pt x="2778" y="82063"/>
                  <a:pt x="2778" y="77657"/>
                  <a:pt x="5491" y="74944"/>
                </a:cubicBezTo>
                <a:cubicBezTo>
                  <a:pt x="8204" y="72231"/>
                  <a:pt x="12610" y="72231"/>
                  <a:pt x="15323" y="74944"/>
                </a:cubicBezTo>
                <a:lnTo>
                  <a:pt x="20836" y="80457"/>
                </a:lnTo>
                <a:lnTo>
                  <a:pt x="20836" y="13891"/>
                </a:lnTo>
                <a:cubicBezTo>
                  <a:pt x="20836" y="10049"/>
                  <a:pt x="23940" y="6945"/>
                  <a:pt x="27781" y="6945"/>
                </a:cubicBezTo>
                <a:cubicBezTo>
                  <a:pt x="31623" y="6945"/>
                  <a:pt x="34727" y="10049"/>
                  <a:pt x="34727" y="13891"/>
                </a:cubicBezTo>
                <a:lnTo>
                  <a:pt x="34727" y="80457"/>
                </a:lnTo>
                <a:lnTo>
                  <a:pt x="40239" y="74944"/>
                </a:lnTo>
                <a:cubicBezTo>
                  <a:pt x="42952" y="72231"/>
                  <a:pt x="47358" y="72231"/>
                  <a:pt x="50071" y="74944"/>
                </a:cubicBezTo>
                <a:cubicBezTo>
                  <a:pt x="52784" y="77657"/>
                  <a:pt x="52784" y="82063"/>
                  <a:pt x="50071" y="84776"/>
                </a:cubicBezTo>
                <a:close/>
                <a:moveTo>
                  <a:pt x="89551" y="10787"/>
                </a:moveTo>
                <a:cubicBezTo>
                  <a:pt x="100555" y="32773"/>
                  <a:pt x="106328" y="44363"/>
                  <a:pt x="106914" y="45514"/>
                </a:cubicBezTo>
                <a:cubicBezTo>
                  <a:pt x="108629" y="48943"/>
                  <a:pt x="107240" y="53110"/>
                  <a:pt x="103811" y="54825"/>
                </a:cubicBezTo>
                <a:cubicBezTo>
                  <a:pt x="100381" y="56539"/>
                  <a:pt x="96214" y="55150"/>
                  <a:pt x="94500" y="51721"/>
                </a:cubicBezTo>
                <a:lnTo>
                  <a:pt x="92937" y="48617"/>
                </a:lnTo>
                <a:lnTo>
                  <a:pt x="73751" y="48617"/>
                </a:lnTo>
                <a:lnTo>
                  <a:pt x="72188" y="51721"/>
                </a:lnTo>
                <a:cubicBezTo>
                  <a:pt x="70473" y="55150"/>
                  <a:pt x="66306" y="56539"/>
                  <a:pt x="62877" y="54825"/>
                </a:cubicBezTo>
                <a:cubicBezTo>
                  <a:pt x="59448" y="53110"/>
                  <a:pt x="58058" y="48943"/>
                  <a:pt x="59773" y="45514"/>
                </a:cubicBezTo>
                <a:cubicBezTo>
                  <a:pt x="60359" y="44363"/>
                  <a:pt x="66132" y="32773"/>
                  <a:pt x="77136" y="10787"/>
                </a:cubicBezTo>
                <a:cubicBezTo>
                  <a:pt x="78308" y="8443"/>
                  <a:pt x="80718" y="6945"/>
                  <a:pt x="83344" y="6945"/>
                </a:cubicBezTo>
                <a:cubicBezTo>
                  <a:pt x="85970" y="6945"/>
                  <a:pt x="88379" y="8421"/>
                  <a:pt x="89551" y="10787"/>
                </a:cubicBezTo>
                <a:close/>
                <a:moveTo>
                  <a:pt x="83344" y="29431"/>
                </a:moveTo>
                <a:lnTo>
                  <a:pt x="78960" y="38199"/>
                </a:lnTo>
                <a:lnTo>
                  <a:pt x="87728" y="38199"/>
                </a:lnTo>
                <a:lnTo>
                  <a:pt x="83344" y="29431"/>
                </a:lnTo>
                <a:close/>
                <a:moveTo>
                  <a:pt x="62508" y="69453"/>
                </a:moveTo>
                <a:cubicBezTo>
                  <a:pt x="62508" y="65611"/>
                  <a:pt x="65611" y="62508"/>
                  <a:pt x="69453" y="62508"/>
                </a:cubicBezTo>
                <a:lnTo>
                  <a:pt x="97234" y="62508"/>
                </a:lnTo>
                <a:cubicBezTo>
                  <a:pt x="100034" y="62508"/>
                  <a:pt x="102574" y="64201"/>
                  <a:pt x="103659" y="66805"/>
                </a:cubicBezTo>
                <a:cubicBezTo>
                  <a:pt x="104744" y="69410"/>
                  <a:pt x="104136" y="72383"/>
                  <a:pt x="102161" y="74380"/>
                </a:cubicBezTo>
                <a:lnTo>
                  <a:pt x="86230" y="90289"/>
                </a:lnTo>
                <a:lnTo>
                  <a:pt x="97234" y="90289"/>
                </a:lnTo>
                <a:cubicBezTo>
                  <a:pt x="101076" y="90289"/>
                  <a:pt x="104180" y="93393"/>
                  <a:pt x="104180" y="97234"/>
                </a:cubicBezTo>
                <a:cubicBezTo>
                  <a:pt x="104180" y="101076"/>
                  <a:pt x="101076" y="104180"/>
                  <a:pt x="97234" y="104180"/>
                </a:cubicBezTo>
                <a:lnTo>
                  <a:pt x="69453" y="104180"/>
                </a:lnTo>
                <a:cubicBezTo>
                  <a:pt x="66653" y="104180"/>
                  <a:pt x="64114" y="102487"/>
                  <a:pt x="63029" y="99882"/>
                </a:cubicBezTo>
                <a:cubicBezTo>
                  <a:pt x="61944" y="97278"/>
                  <a:pt x="62551" y="94304"/>
                  <a:pt x="64526" y="92308"/>
                </a:cubicBezTo>
                <a:lnTo>
                  <a:pt x="80457" y="76377"/>
                </a:lnTo>
                <a:lnTo>
                  <a:pt x="69453" y="76377"/>
                </a:lnTo>
                <a:cubicBezTo>
                  <a:pt x="65611" y="76377"/>
                  <a:pt x="62508" y="73273"/>
                  <a:pt x="62508" y="69431"/>
                </a:cubicBezTo>
                <a:close/>
              </a:path>
            </a:pathLst>
          </a:custGeom>
          <a:solidFill>
            <a:srgbClr val="2D2D2D"/>
          </a:solidFill>
          <a:ln/>
        </p:spPr>
      </p:sp>
      <p:sp>
        <p:nvSpPr>
          <p:cNvPr id="44" name="Text 42"/>
          <p:cNvSpPr/>
          <p:nvPr/>
        </p:nvSpPr>
        <p:spPr>
          <a:xfrm>
            <a:off x="1620836" y="6018102"/>
            <a:ext cx="976312" cy="22225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Order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56456" y="6434731"/>
            <a:ext cx="2682875" cy="317500"/>
          </a:xfrm>
          <a:custGeom>
            <a:avLst/>
            <a:gdLst/>
            <a:ahLst/>
            <a:cxnLst/>
            <a:rect l="l" t="t" r="r" b="b"/>
            <a:pathLst>
              <a:path w="2682875" h="317500">
                <a:moveTo>
                  <a:pt x="63500" y="0"/>
                </a:moveTo>
                <a:lnTo>
                  <a:pt x="2619375" y="0"/>
                </a:lnTo>
                <a:cubicBezTo>
                  <a:pt x="2654422" y="0"/>
                  <a:pt x="2682875" y="28453"/>
                  <a:pt x="2682875" y="63500"/>
                </a:cubicBezTo>
                <a:lnTo>
                  <a:pt x="2682875" y="254000"/>
                </a:lnTo>
                <a:cubicBezTo>
                  <a:pt x="2682875" y="289047"/>
                  <a:pt x="2654422" y="317500"/>
                  <a:pt x="2619375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6" name="Text 44"/>
          <p:cNvSpPr/>
          <p:nvPr/>
        </p:nvSpPr>
        <p:spPr>
          <a:xfrm>
            <a:off x="424706" y="6434731"/>
            <a:ext cx="2746375" cy="317500"/>
          </a:xfrm>
          <a:prstGeom prst="rect">
            <a:avLst/>
          </a:prstGeom>
          <a:noFill/>
          <a:ln/>
        </p:spPr>
        <p:txBody>
          <a:bodyPr wrap="square" lIns="0" tIns="63500" rIns="0" bIns="6350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Apply Filters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3206735" y="6434731"/>
            <a:ext cx="2682875" cy="317500"/>
          </a:xfrm>
          <a:custGeom>
            <a:avLst/>
            <a:gdLst/>
            <a:ahLst/>
            <a:cxnLst/>
            <a:rect l="l" t="t" r="r" b="b"/>
            <a:pathLst>
              <a:path w="2682875" h="317500">
                <a:moveTo>
                  <a:pt x="63500" y="0"/>
                </a:moveTo>
                <a:lnTo>
                  <a:pt x="2619375" y="0"/>
                </a:lnTo>
                <a:cubicBezTo>
                  <a:pt x="2654422" y="0"/>
                  <a:pt x="2682875" y="28453"/>
                  <a:pt x="2682875" y="63500"/>
                </a:cubicBezTo>
                <a:lnTo>
                  <a:pt x="2682875" y="254000"/>
                </a:lnTo>
                <a:cubicBezTo>
                  <a:pt x="2682875" y="289047"/>
                  <a:pt x="2654422" y="317500"/>
                  <a:pt x="2619375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8" name="Text 46"/>
          <p:cNvSpPr/>
          <p:nvPr/>
        </p:nvSpPr>
        <p:spPr>
          <a:xfrm>
            <a:off x="3174985" y="6434731"/>
            <a:ext cx="2746375" cy="317500"/>
          </a:xfrm>
          <a:prstGeom prst="rect">
            <a:avLst/>
          </a:prstGeom>
          <a:noFill/>
          <a:ln/>
        </p:spPr>
        <p:txBody>
          <a:bodyPr wrap="square" lIns="0" tIns="63500" rIns="0" bIns="6350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Reset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159465" y="1968446"/>
            <a:ext cx="5715000" cy="2286000"/>
          </a:xfrm>
          <a:custGeom>
            <a:avLst/>
            <a:gdLst/>
            <a:ahLst/>
            <a:cxnLst/>
            <a:rect l="l" t="t" r="r" b="b"/>
            <a:pathLst>
              <a:path w="5715000" h="2286000">
                <a:moveTo>
                  <a:pt x="63505" y="0"/>
                </a:moveTo>
                <a:lnTo>
                  <a:pt x="5651495" y="0"/>
                </a:lnTo>
                <a:cubicBezTo>
                  <a:pt x="5686568" y="0"/>
                  <a:pt x="5715000" y="28432"/>
                  <a:pt x="5715000" y="63505"/>
                </a:cubicBezTo>
                <a:lnTo>
                  <a:pt x="5715000" y="2222495"/>
                </a:lnTo>
                <a:cubicBezTo>
                  <a:pt x="5715000" y="2257568"/>
                  <a:pt x="5686568" y="2286000"/>
                  <a:pt x="5651495" y="2286000"/>
                </a:cubicBezTo>
                <a:lnTo>
                  <a:pt x="63505" y="2286000"/>
                </a:lnTo>
                <a:cubicBezTo>
                  <a:pt x="28432" y="2286000"/>
                  <a:pt x="0" y="2257568"/>
                  <a:pt x="0" y="2222495"/>
                </a:cubicBezTo>
                <a:lnTo>
                  <a:pt x="0" y="63505"/>
                </a:lnTo>
                <a:cubicBezTo>
                  <a:pt x="0" y="28456"/>
                  <a:pt x="28456" y="0"/>
                  <a:pt x="63505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50" name="Shape 48"/>
          <p:cNvSpPr/>
          <p:nvPr/>
        </p:nvSpPr>
        <p:spPr>
          <a:xfrm>
            <a:off x="6306249" y="212711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9922" y="19844"/>
                </a:moveTo>
                <a:cubicBezTo>
                  <a:pt x="5922" y="19844"/>
                  <a:pt x="2294" y="22262"/>
                  <a:pt x="744" y="25983"/>
                </a:cubicBezTo>
                <a:cubicBezTo>
                  <a:pt x="-806" y="29704"/>
                  <a:pt x="62" y="33951"/>
                  <a:pt x="2915" y="36773"/>
                </a:cubicBezTo>
                <a:lnTo>
                  <a:pt x="59531" y="93421"/>
                </a:lnTo>
                <a:lnTo>
                  <a:pt x="59531" y="128984"/>
                </a:lnTo>
                <a:cubicBezTo>
                  <a:pt x="59531" y="131620"/>
                  <a:pt x="60585" y="134131"/>
                  <a:pt x="62446" y="135992"/>
                </a:cubicBezTo>
                <a:lnTo>
                  <a:pt x="82290" y="155835"/>
                </a:lnTo>
                <a:cubicBezTo>
                  <a:pt x="85142" y="158688"/>
                  <a:pt x="89390" y="159525"/>
                  <a:pt x="93111" y="157975"/>
                </a:cubicBezTo>
                <a:cubicBezTo>
                  <a:pt x="96831" y="156425"/>
                  <a:pt x="99219" y="152828"/>
                  <a:pt x="99219" y="148828"/>
                </a:cubicBezTo>
                <a:lnTo>
                  <a:pt x="99219" y="93421"/>
                </a:lnTo>
                <a:lnTo>
                  <a:pt x="155835" y="36804"/>
                </a:lnTo>
                <a:cubicBezTo>
                  <a:pt x="158688" y="33951"/>
                  <a:pt x="159525" y="29704"/>
                  <a:pt x="157975" y="25983"/>
                </a:cubicBezTo>
                <a:cubicBezTo>
                  <a:pt x="156425" y="22262"/>
                  <a:pt x="152828" y="19844"/>
                  <a:pt x="148828" y="19844"/>
                </a:cubicBezTo>
                <a:lnTo>
                  <a:pt x="9922" y="19844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1" name="Text 49"/>
          <p:cNvSpPr/>
          <p:nvPr/>
        </p:nvSpPr>
        <p:spPr>
          <a:xfrm>
            <a:off x="6484843" y="2095384"/>
            <a:ext cx="5341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Filter Categories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286405" y="2444533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3" name="Shape 51"/>
          <p:cNvSpPr/>
          <p:nvPr/>
        </p:nvSpPr>
        <p:spPr>
          <a:xfrm>
            <a:off x="6348877" y="2515905"/>
            <a:ext cx="125016" cy="111125"/>
          </a:xfrm>
          <a:custGeom>
            <a:avLst/>
            <a:gdLst/>
            <a:ahLst/>
            <a:cxnLst/>
            <a:rect l="l" t="t" r="r" b="b"/>
            <a:pathLst>
              <a:path w="125016" h="111125">
                <a:moveTo>
                  <a:pt x="62508" y="-3473"/>
                </a:moveTo>
                <a:cubicBezTo>
                  <a:pt x="66349" y="-3473"/>
                  <a:pt x="69453" y="-369"/>
                  <a:pt x="69453" y="3473"/>
                </a:cubicBezTo>
                <a:lnTo>
                  <a:pt x="69453" y="7445"/>
                </a:lnTo>
                <a:cubicBezTo>
                  <a:pt x="90745" y="10483"/>
                  <a:pt x="107587" y="27325"/>
                  <a:pt x="110626" y="48617"/>
                </a:cubicBezTo>
                <a:lnTo>
                  <a:pt x="114598" y="48617"/>
                </a:lnTo>
                <a:cubicBezTo>
                  <a:pt x="118439" y="48617"/>
                  <a:pt x="121543" y="51721"/>
                  <a:pt x="121543" y="55563"/>
                </a:cubicBezTo>
                <a:cubicBezTo>
                  <a:pt x="121543" y="59404"/>
                  <a:pt x="118439" y="62508"/>
                  <a:pt x="114598" y="62508"/>
                </a:cubicBezTo>
                <a:lnTo>
                  <a:pt x="110626" y="62508"/>
                </a:lnTo>
                <a:cubicBezTo>
                  <a:pt x="107587" y="83800"/>
                  <a:pt x="90745" y="100642"/>
                  <a:pt x="69453" y="103680"/>
                </a:cubicBezTo>
                <a:lnTo>
                  <a:pt x="69453" y="107652"/>
                </a:lnTo>
                <a:cubicBezTo>
                  <a:pt x="69453" y="111494"/>
                  <a:pt x="66349" y="114598"/>
                  <a:pt x="62508" y="114598"/>
                </a:cubicBezTo>
                <a:cubicBezTo>
                  <a:pt x="58666" y="114598"/>
                  <a:pt x="55563" y="111494"/>
                  <a:pt x="55563" y="107652"/>
                </a:cubicBezTo>
                <a:lnTo>
                  <a:pt x="55563" y="103680"/>
                </a:lnTo>
                <a:cubicBezTo>
                  <a:pt x="34271" y="100642"/>
                  <a:pt x="17428" y="83800"/>
                  <a:pt x="14390" y="62508"/>
                </a:cubicBezTo>
                <a:lnTo>
                  <a:pt x="10418" y="62508"/>
                </a:lnTo>
                <a:cubicBezTo>
                  <a:pt x="6576" y="62508"/>
                  <a:pt x="3473" y="59404"/>
                  <a:pt x="3473" y="55563"/>
                </a:cubicBezTo>
                <a:cubicBezTo>
                  <a:pt x="3473" y="51721"/>
                  <a:pt x="6576" y="48617"/>
                  <a:pt x="10418" y="48617"/>
                </a:cubicBezTo>
                <a:lnTo>
                  <a:pt x="14390" y="48617"/>
                </a:lnTo>
                <a:cubicBezTo>
                  <a:pt x="17428" y="27325"/>
                  <a:pt x="34271" y="10483"/>
                  <a:pt x="55563" y="7445"/>
                </a:cubicBezTo>
                <a:lnTo>
                  <a:pt x="55563" y="3473"/>
                </a:lnTo>
                <a:cubicBezTo>
                  <a:pt x="55563" y="-369"/>
                  <a:pt x="58666" y="-3473"/>
                  <a:pt x="62508" y="-3473"/>
                </a:cubicBezTo>
                <a:close/>
                <a:moveTo>
                  <a:pt x="28476" y="62508"/>
                </a:moveTo>
                <a:cubicBezTo>
                  <a:pt x="31232" y="76116"/>
                  <a:pt x="41954" y="86838"/>
                  <a:pt x="55563" y="89595"/>
                </a:cubicBezTo>
                <a:lnTo>
                  <a:pt x="55563" y="86816"/>
                </a:lnTo>
                <a:cubicBezTo>
                  <a:pt x="55563" y="82975"/>
                  <a:pt x="58666" y="79871"/>
                  <a:pt x="62508" y="79871"/>
                </a:cubicBezTo>
                <a:cubicBezTo>
                  <a:pt x="66349" y="79871"/>
                  <a:pt x="69453" y="82975"/>
                  <a:pt x="69453" y="86816"/>
                </a:cubicBezTo>
                <a:lnTo>
                  <a:pt x="69453" y="89595"/>
                </a:lnTo>
                <a:cubicBezTo>
                  <a:pt x="83062" y="86838"/>
                  <a:pt x="93783" y="76116"/>
                  <a:pt x="96540" y="62508"/>
                </a:cubicBezTo>
                <a:lnTo>
                  <a:pt x="93762" y="62508"/>
                </a:lnTo>
                <a:cubicBezTo>
                  <a:pt x="89920" y="62508"/>
                  <a:pt x="86816" y="59404"/>
                  <a:pt x="86816" y="55563"/>
                </a:cubicBezTo>
                <a:cubicBezTo>
                  <a:pt x="86816" y="51721"/>
                  <a:pt x="89920" y="48617"/>
                  <a:pt x="93762" y="48617"/>
                </a:cubicBezTo>
                <a:lnTo>
                  <a:pt x="96540" y="48617"/>
                </a:lnTo>
                <a:cubicBezTo>
                  <a:pt x="93783" y="35009"/>
                  <a:pt x="83062" y="24287"/>
                  <a:pt x="69453" y="21530"/>
                </a:cubicBezTo>
                <a:lnTo>
                  <a:pt x="69453" y="24309"/>
                </a:lnTo>
                <a:cubicBezTo>
                  <a:pt x="69453" y="28150"/>
                  <a:pt x="66349" y="31254"/>
                  <a:pt x="62508" y="31254"/>
                </a:cubicBezTo>
                <a:cubicBezTo>
                  <a:pt x="58666" y="31254"/>
                  <a:pt x="55563" y="28150"/>
                  <a:pt x="55563" y="24309"/>
                </a:cubicBezTo>
                <a:lnTo>
                  <a:pt x="55563" y="21530"/>
                </a:lnTo>
                <a:cubicBezTo>
                  <a:pt x="41954" y="24287"/>
                  <a:pt x="31232" y="35009"/>
                  <a:pt x="28476" y="48617"/>
                </a:cubicBezTo>
                <a:lnTo>
                  <a:pt x="31254" y="48617"/>
                </a:lnTo>
                <a:cubicBezTo>
                  <a:pt x="35096" y="48617"/>
                  <a:pt x="38199" y="51721"/>
                  <a:pt x="38199" y="55563"/>
                </a:cubicBezTo>
                <a:cubicBezTo>
                  <a:pt x="38199" y="59404"/>
                  <a:pt x="35096" y="62508"/>
                  <a:pt x="31254" y="62508"/>
                </a:cubicBezTo>
                <a:lnTo>
                  <a:pt x="28476" y="62508"/>
                </a:lnTo>
                <a:close/>
                <a:moveTo>
                  <a:pt x="62508" y="45145"/>
                </a:moveTo>
                <a:cubicBezTo>
                  <a:pt x="68258" y="45145"/>
                  <a:pt x="72926" y="49813"/>
                  <a:pt x="72926" y="55563"/>
                </a:cubicBezTo>
                <a:cubicBezTo>
                  <a:pt x="72926" y="61312"/>
                  <a:pt x="68258" y="65980"/>
                  <a:pt x="62508" y="65980"/>
                </a:cubicBezTo>
                <a:cubicBezTo>
                  <a:pt x="56758" y="65980"/>
                  <a:pt x="52090" y="61312"/>
                  <a:pt x="52090" y="55563"/>
                </a:cubicBezTo>
                <a:cubicBezTo>
                  <a:pt x="52090" y="49813"/>
                  <a:pt x="56758" y="45145"/>
                  <a:pt x="62508" y="45145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4" name="Text 52"/>
          <p:cNvSpPr/>
          <p:nvPr/>
        </p:nvSpPr>
        <p:spPr>
          <a:xfrm>
            <a:off x="6603817" y="2412795"/>
            <a:ext cx="2151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Scope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603817" y="2603267"/>
            <a:ext cx="2151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Limit search to specific content types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286405" y="288894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7" name="Shape 55"/>
          <p:cNvSpPr/>
          <p:nvPr/>
        </p:nvSpPr>
        <p:spPr>
          <a:xfrm>
            <a:off x="6369713" y="2960319"/>
            <a:ext cx="83344" cy="111125"/>
          </a:xfrm>
          <a:custGeom>
            <a:avLst/>
            <a:gdLst/>
            <a:ahLst/>
            <a:cxnLst/>
            <a:rect l="l" t="t" r="r" b="b"/>
            <a:pathLst>
              <a:path w="83344" h="111125">
                <a:moveTo>
                  <a:pt x="13891" y="0"/>
                </a:moveTo>
                <a:cubicBezTo>
                  <a:pt x="6229" y="0"/>
                  <a:pt x="0" y="6229"/>
                  <a:pt x="0" y="13891"/>
                </a:cubicBezTo>
                <a:lnTo>
                  <a:pt x="0" y="104180"/>
                </a:lnTo>
                <a:cubicBezTo>
                  <a:pt x="0" y="106676"/>
                  <a:pt x="1346" y="108998"/>
                  <a:pt x="3516" y="110213"/>
                </a:cubicBezTo>
                <a:cubicBezTo>
                  <a:pt x="5686" y="111429"/>
                  <a:pt x="8356" y="111407"/>
                  <a:pt x="10505" y="110127"/>
                </a:cubicBezTo>
                <a:lnTo>
                  <a:pt x="41672" y="91439"/>
                </a:lnTo>
                <a:lnTo>
                  <a:pt x="72817" y="110127"/>
                </a:lnTo>
                <a:cubicBezTo>
                  <a:pt x="74966" y="111407"/>
                  <a:pt x="77636" y="111451"/>
                  <a:pt x="79806" y="110213"/>
                </a:cubicBezTo>
                <a:cubicBezTo>
                  <a:pt x="81976" y="108976"/>
                  <a:pt x="83344" y="106676"/>
                  <a:pt x="83344" y="104180"/>
                </a:cubicBezTo>
                <a:lnTo>
                  <a:pt x="83344" y="13891"/>
                </a:lnTo>
                <a:cubicBezTo>
                  <a:pt x="83344" y="6229"/>
                  <a:pt x="77115" y="0"/>
                  <a:pt x="69453" y="0"/>
                </a:cubicBezTo>
                <a:lnTo>
                  <a:pt x="13891" y="0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58" name="Text 56"/>
          <p:cNvSpPr/>
          <p:nvPr/>
        </p:nvSpPr>
        <p:spPr>
          <a:xfrm>
            <a:off x="6603817" y="2857209"/>
            <a:ext cx="200818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 Filter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603817" y="3047682"/>
            <a:ext cx="200818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Narrow results to specific chapters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286405" y="3333362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1" name="Shape 59"/>
          <p:cNvSpPr/>
          <p:nvPr/>
        </p:nvSpPr>
        <p:spPr>
          <a:xfrm>
            <a:off x="6355823" y="3404734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0" y="15627"/>
                </a:moveTo>
                <a:cubicBezTo>
                  <a:pt x="0" y="12762"/>
                  <a:pt x="2322" y="10418"/>
                  <a:pt x="5209" y="10418"/>
                </a:cubicBezTo>
                <a:lnTo>
                  <a:pt x="15627" y="10418"/>
                </a:lnTo>
                <a:cubicBezTo>
                  <a:pt x="18514" y="10418"/>
                  <a:pt x="20836" y="12740"/>
                  <a:pt x="20836" y="15627"/>
                </a:cubicBezTo>
                <a:lnTo>
                  <a:pt x="20836" y="38199"/>
                </a:lnTo>
                <a:lnTo>
                  <a:pt x="26045" y="38199"/>
                </a:lnTo>
                <a:cubicBezTo>
                  <a:pt x="28932" y="38199"/>
                  <a:pt x="31254" y="40522"/>
                  <a:pt x="31254" y="43408"/>
                </a:cubicBezTo>
                <a:cubicBezTo>
                  <a:pt x="31254" y="46295"/>
                  <a:pt x="28932" y="48617"/>
                  <a:pt x="26045" y="48617"/>
                </a:cubicBezTo>
                <a:lnTo>
                  <a:pt x="5209" y="48617"/>
                </a:lnTo>
                <a:cubicBezTo>
                  <a:pt x="2322" y="48617"/>
                  <a:pt x="0" y="46295"/>
                  <a:pt x="0" y="43408"/>
                </a:cubicBezTo>
                <a:cubicBezTo>
                  <a:pt x="0" y="40522"/>
                  <a:pt x="2322" y="38199"/>
                  <a:pt x="5209" y="38199"/>
                </a:cubicBezTo>
                <a:lnTo>
                  <a:pt x="10418" y="38199"/>
                </a:lnTo>
                <a:lnTo>
                  <a:pt x="10418" y="20836"/>
                </a:lnTo>
                <a:lnTo>
                  <a:pt x="5209" y="20836"/>
                </a:lnTo>
                <a:cubicBezTo>
                  <a:pt x="2322" y="20836"/>
                  <a:pt x="0" y="18514"/>
                  <a:pt x="0" y="15627"/>
                </a:cubicBezTo>
                <a:close/>
                <a:moveTo>
                  <a:pt x="6598" y="65373"/>
                </a:moveTo>
                <a:cubicBezTo>
                  <a:pt x="9072" y="63506"/>
                  <a:pt x="12089" y="62508"/>
                  <a:pt x="15193" y="62508"/>
                </a:cubicBezTo>
                <a:lnTo>
                  <a:pt x="16256" y="62508"/>
                </a:lnTo>
                <a:cubicBezTo>
                  <a:pt x="23571" y="62508"/>
                  <a:pt x="29518" y="68455"/>
                  <a:pt x="29518" y="75769"/>
                </a:cubicBezTo>
                <a:cubicBezTo>
                  <a:pt x="29518" y="80023"/>
                  <a:pt x="27477" y="83995"/>
                  <a:pt x="24048" y="86491"/>
                </a:cubicBezTo>
                <a:lnTo>
                  <a:pt x="18839" y="90289"/>
                </a:lnTo>
                <a:lnTo>
                  <a:pt x="26045" y="90289"/>
                </a:lnTo>
                <a:cubicBezTo>
                  <a:pt x="28932" y="90289"/>
                  <a:pt x="31254" y="92611"/>
                  <a:pt x="31254" y="95498"/>
                </a:cubicBezTo>
                <a:cubicBezTo>
                  <a:pt x="31254" y="98385"/>
                  <a:pt x="28932" y="100707"/>
                  <a:pt x="26045" y="100707"/>
                </a:cubicBezTo>
                <a:lnTo>
                  <a:pt x="6359" y="100707"/>
                </a:lnTo>
                <a:cubicBezTo>
                  <a:pt x="2843" y="100707"/>
                  <a:pt x="0" y="97864"/>
                  <a:pt x="0" y="94348"/>
                </a:cubicBezTo>
                <a:cubicBezTo>
                  <a:pt x="0" y="92308"/>
                  <a:pt x="977" y="90398"/>
                  <a:pt x="2626" y="89204"/>
                </a:cubicBezTo>
                <a:lnTo>
                  <a:pt x="17928" y="78070"/>
                </a:lnTo>
                <a:cubicBezTo>
                  <a:pt x="18666" y="77527"/>
                  <a:pt x="19100" y="76681"/>
                  <a:pt x="19100" y="75769"/>
                </a:cubicBezTo>
                <a:cubicBezTo>
                  <a:pt x="19100" y="74206"/>
                  <a:pt x="17819" y="72926"/>
                  <a:pt x="16256" y="72926"/>
                </a:cubicBezTo>
                <a:lnTo>
                  <a:pt x="15193" y="72926"/>
                </a:lnTo>
                <a:cubicBezTo>
                  <a:pt x="14346" y="72926"/>
                  <a:pt x="13522" y="73208"/>
                  <a:pt x="12849" y="73707"/>
                </a:cubicBezTo>
                <a:lnTo>
                  <a:pt x="8334" y="77093"/>
                </a:lnTo>
                <a:cubicBezTo>
                  <a:pt x="6034" y="78829"/>
                  <a:pt x="2778" y="78352"/>
                  <a:pt x="1042" y="76051"/>
                </a:cubicBezTo>
                <a:cubicBezTo>
                  <a:pt x="-695" y="73751"/>
                  <a:pt x="-217" y="70495"/>
                  <a:pt x="2084" y="68759"/>
                </a:cubicBezTo>
                <a:lnTo>
                  <a:pt x="6598" y="65373"/>
                </a:lnTo>
                <a:close/>
                <a:moveTo>
                  <a:pt x="48617" y="13891"/>
                </a:moveTo>
                <a:lnTo>
                  <a:pt x="104180" y="13891"/>
                </a:lnTo>
                <a:cubicBezTo>
                  <a:pt x="108021" y="13891"/>
                  <a:pt x="111125" y="16994"/>
                  <a:pt x="111125" y="20836"/>
                </a:cubicBezTo>
                <a:cubicBezTo>
                  <a:pt x="111125" y="24678"/>
                  <a:pt x="108021" y="27781"/>
                  <a:pt x="104180" y="27781"/>
                </a:cubicBezTo>
                <a:lnTo>
                  <a:pt x="48617" y="27781"/>
                </a:lnTo>
                <a:cubicBezTo>
                  <a:pt x="44776" y="27781"/>
                  <a:pt x="41672" y="24678"/>
                  <a:pt x="41672" y="20836"/>
                </a:cubicBezTo>
                <a:cubicBezTo>
                  <a:pt x="41672" y="16994"/>
                  <a:pt x="44776" y="13891"/>
                  <a:pt x="48617" y="13891"/>
                </a:cubicBezTo>
                <a:close/>
                <a:moveTo>
                  <a:pt x="48617" y="48617"/>
                </a:moveTo>
                <a:lnTo>
                  <a:pt x="104180" y="48617"/>
                </a:lnTo>
                <a:cubicBezTo>
                  <a:pt x="108021" y="48617"/>
                  <a:pt x="111125" y="51721"/>
                  <a:pt x="111125" y="55563"/>
                </a:cubicBezTo>
                <a:cubicBezTo>
                  <a:pt x="111125" y="59404"/>
                  <a:pt x="108021" y="62508"/>
                  <a:pt x="104180" y="62508"/>
                </a:cubicBezTo>
                <a:lnTo>
                  <a:pt x="48617" y="62508"/>
                </a:lnTo>
                <a:cubicBezTo>
                  <a:pt x="44776" y="62508"/>
                  <a:pt x="41672" y="59404"/>
                  <a:pt x="41672" y="55563"/>
                </a:cubicBezTo>
                <a:cubicBezTo>
                  <a:pt x="41672" y="51721"/>
                  <a:pt x="44776" y="48617"/>
                  <a:pt x="48617" y="48617"/>
                </a:cubicBezTo>
                <a:close/>
                <a:moveTo>
                  <a:pt x="48617" y="83344"/>
                </a:moveTo>
                <a:lnTo>
                  <a:pt x="104180" y="83344"/>
                </a:lnTo>
                <a:cubicBezTo>
                  <a:pt x="108021" y="83344"/>
                  <a:pt x="111125" y="86447"/>
                  <a:pt x="111125" y="90289"/>
                </a:cubicBezTo>
                <a:cubicBezTo>
                  <a:pt x="111125" y="94131"/>
                  <a:pt x="108021" y="97234"/>
                  <a:pt x="104180" y="97234"/>
                </a:cubicBezTo>
                <a:lnTo>
                  <a:pt x="48617" y="97234"/>
                </a:lnTo>
                <a:cubicBezTo>
                  <a:pt x="44776" y="97234"/>
                  <a:pt x="41672" y="94131"/>
                  <a:pt x="41672" y="90289"/>
                </a:cubicBezTo>
                <a:cubicBezTo>
                  <a:pt x="41672" y="86447"/>
                  <a:pt x="44776" y="83344"/>
                  <a:pt x="48617" y="83344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62" name="Text 60"/>
          <p:cNvSpPr/>
          <p:nvPr/>
        </p:nvSpPr>
        <p:spPr>
          <a:xfrm>
            <a:off x="6603817" y="3301624"/>
            <a:ext cx="1905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Results Count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6603817" y="3492097"/>
            <a:ext cx="1905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Control how many results display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286405" y="3777777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0"/>
                </a:moveTo>
                <a:lnTo>
                  <a:pt x="222250" y="0"/>
                </a:lnTo>
                <a:cubicBezTo>
                  <a:pt x="239773" y="0"/>
                  <a:pt x="254000" y="14227"/>
                  <a:pt x="254000" y="31750"/>
                </a:cubicBezTo>
                <a:lnTo>
                  <a:pt x="254000" y="222250"/>
                </a:lnTo>
                <a:cubicBezTo>
                  <a:pt x="254000" y="239773"/>
                  <a:pt x="239773" y="254000"/>
                  <a:pt x="222250" y="254000"/>
                </a:cubicBezTo>
                <a:lnTo>
                  <a:pt x="31750" y="254000"/>
                </a:lnTo>
                <a:cubicBezTo>
                  <a:pt x="14227" y="254000"/>
                  <a:pt x="0" y="239773"/>
                  <a:pt x="0" y="222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5" name="Shape 63"/>
          <p:cNvSpPr/>
          <p:nvPr/>
        </p:nvSpPr>
        <p:spPr>
          <a:xfrm>
            <a:off x="6369713" y="3849149"/>
            <a:ext cx="83344" cy="111125"/>
          </a:xfrm>
          <a:custGeom>
            <a:avLst/>
            <a:gdLst/>
            <a:ahLst/>
            <a:cxnLst/>
            <a:rect l="l" t="t" r="r" b="b"/>
            <a:pathLst>
              <a:path w="83344" h="111125">
                <a:moveTo>
                  <a:pt x="521" y="44320"/>
                </a:moveTo>
                <a:cubicBezTo>
                  <a:pt x="1606" y="46924"/>
                  <a:pt x="4124" y="48617"/>
                  <a:pt x="6945" y="48617"/>
                </a:cubicBezTo>
                <a:lnTo>
                  <a:pt x="76398" y="48617"/>
                </a:lnTo>
                <a:cubicBezTo>
                  <a:pt x="79198" y="48617"/>
                  <a:pt x="81738" y="46924"/>
                  <a:pt x="82823" y="44320"/>
                </a:cubicBezTo>
                <a:cubicBezTo>
                  <a:pt x="83908" y="41715"/>
                  <a:pt x="83300" y="38742"/>
                  <a:pt x="81325" y="36745"/>
                </a:cubicBezTo>
                <a:lnTo>
                  <a:pt x="46599" y="2018"/>
                </a:lnTo>
                <a:cubicBezTo>
                  <a:pt x="43886" y="-695"/>
                  <a:pt x="39480" y="-695"/>
                  <a:pt x="36767" y="2018"/>
                </a:cubicBezTo>
                <a:lnTo>
                  <a:pt x="2040" y="36745"/>
                </a:lnTo>
                <a:cubicBezTo>
                  <a:pt x="43" y="38742"/>
                  <a:pt x="-543" y="41715"/>
                  <a:pt x="543" y="44320"/>
                </a:cubicBezTo>
                <a:close/>
                <a:moveTo>
                  <a:pt x="521" y="66784"/>
                </a:moveTo>
                <a:cubicBezTo>
                  <a:pt x="-564" y="69388"/>
                  <a:pt x="43" y="72361"/>
                  <a:pt x="2018" y="74358"/>
                </a:cubicBezTo>
                <a:lnTo>
                  <a:pt x="36745" y="109085"/>
                </a:lnTo>
                <a:cubicBezTo>
                  <a:pt x="39458" y="111798"/>
                  <a:pt x="43864" y="111798"/>
                  <a:pt x="46577" y="109085"/>
                </a:cubicBezTo>
                <a:lnTo>
                  <a:pt x="81304" y="74358"/>
                </a:lnTo>
                <a:cubicBezTo>
                  <a:pt x="83300" y="72361"/>
                  <a:pt x="83886" y="69388"/>
                  <a:pt x="82801" y="66784"/>
                </a:cubicBezTo>
                <a:cubicBezTo>
                  <a:pt x="81716" y="64179"/>
                  <a:pt x="79198" y="62508"/>
                  <a:pt x="76398" y="62508"/>
                </a:cubicBezTo>
                <a:lnTo>
                  <a:pt x="6945" y="62508"/>
                </a:lnTo>
                <a:cubicBezTo>
                  <a:pt x="4145" y="62508"/>
                  <a:pt x="1606" y="64201"/>
                  <a:pt x="521" y="66805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66" name="Text 64"/>
          <p:cNvSpPr/>
          <p:nvPr/>
        </p:nvSpPr>
        <p:spPr>
          <a:xfrm>
            <a:off x="6603817" y="3746039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Sort Order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6603817" y="3936512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5F1EB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Relevance-based or chapter order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173514" y="4380864"/>
            <a:ext cx="5697299" cy="2508250"/>
          </a:xfrm>
          <a:custGeom>
            <a:avLst/>
            <a:gdLst/>
            <a:ahLst/>
            <a:cxnLst/>
            <a:rect l="l" t="t" r="r" b="b"/>
            <a:pathLst>
              <a:path w="5697299" h="2508250">
                <a:moveTo>
                  <a:pt x="28097" y="0"/>
                </a:moveTo>
                <a:lnTo>
                  <a:pt x="5633790" y="0"/>
                </a:lnTo>
                <a:cubicBezTo>
                  <a:pt x="5668865" y="0"/>
                  <a:pt x="5697299" y="28434"/>
                  <a:pt x="5697299" y="63509"/>
                </a:cubicBezTo>
                <a:lnTo>
                  <a:pt x="5697299" y="2444741"/>
                </a:lnTo>
                <a:cubicBezTo>
                  <a:pt x="5697299" y="2479816"/>
                  <a:pt x="5668865" y="2508250"/>
                  <a:pt x="5633790" y="2508250"/>
                </a:cubicBezTo>
                <a:lnTo>
                  <a:pt x="28097" y="2508250"/>
                </a:lnTo>
                <a:cubicBezTo>
                  <a:pt x="12580" y="2508250"/>
                  <a:pt x="0" y="2495670"/>
                  <a:pt x="0" y="248015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7625" dist="31750" dir="5400000">
              <a:srgbClr val="000000">
                <a:alpha val="10196"/>
              </a:srgbClr>
            </a:outerShdw>
          </a:effectLst>
        </p:spPr>
      </p:sp>
      <p:sp>
        <p:nvSpPr>
          <p:cNvPr id="69" name="Shape 67"/>
          <p:cNvSpPr/>
          <p:nvPr/>
        </p:nvSpPr>
        <p:spPr>
          <a:xfrm>
            <a:off x="6173514" y="4380864"/>
            <a:ext cx="28097" cy="2508250"/>
          </a:xfrm>
          <a:custGeom>
            <a:avLst/>
            <a:gdLst/>
            <a:ahLst/>
            <a:cxnLst/>
            <a:rect l="l" t="t" r="r" b="b"/>
            <a:pathLst>
              <a:path w="28097" h="2508250">
                <a:moveTo>
                  <a:pt x="28097" y="0"/>
                </a:moveTo>
                <a:lnTo>
                  <a:pt x="28097" y="0"/>
                </a:lnTo>
                <a:lnTo>
                  <a:pt x="28097" y="2508250"/>
                </a:lnTo>
                <a:lnTo>
                  <a:pt x="28097" y="2508250"/>
                </a:lnTo>
                <a:cubicBezTo>
                  <a:pt x="12580" y="2508250"/>
                  <a:pt x="0" y="2495670"/>
                  <a:pt x="0" y="2480153"/>
                </a:cubicBezTo>
                <a:lnTo>
                  <a:pt x="0" y="28097"/>
                </a:lnTo>
                <a:cubicBezTo>
                  <a:pt x="0" y="12590"/>
                  <a:pt x="12590" y="0"/>
                  <a:pt x="2809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0" name="Shape 68"/>
          <p:cNvSpPr/>
          <p:nvPr/>
        </p:nvSpPr>
        <p:spPr>
          <a:xfrm>
            <a:off x="6354190" y="4539541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90816" y="119062"/>
                </a:moveTo>
                <a:cubicBezTo>
                  <a:pt x="93080" y="112148"/>
                  <a:pt x="97606" y="105885"/>
                  <a:pt x="102722" y="100490"/>
                </a:cubicBezTo>
                <a:cubicBezTo>
                  <a:pt x="112861" y="89824"/>
                  <a:pt x="119062" y="75406"/>
                  <a:pt x="119062" y="59531"/>
                </a:cubicBezTo>
                <a:cubicBezTo>
                  <a:pt x="119062" y="26665"/>
                  <a:pt x="92397" y="0"/>
                  <a:pt x="59531" y="0"/>
                </a:cubicBezTo>
                <a:cubicBezTo>
                  <a:pt x="26665" y="0"/>
                  <a:pt x="0" y="26665"/>
                  <a:pt x="0" y="59531"/>
                </a:cubicBezTo>
                <a:cubicBezTo>
                  <a:pt x="0" y="75406"/>
                  <a:pt x="6201" y="89824"/>
                  <a:pt x="16340" y="100490"/>
                </a:cubicBezTo>
                <a:cubicBezTo>
                  <a:pt x="21456" y="105885"/>
                  <a:pt x="26014" y="112148"/>
                  <a:pt x="28246" y="119062"/>
                </a:cubicBezTo>
                <a:lnTo>
                  <a:pt x="90785" y="119062"/>
                </a:lnTo>
                <a:close/>
                <a:moveTo>
                  <a:pt x="89297" y="133945"/>
                </a:moveTo>
                <a:lnTo>
                  <a:pt x="29766" y="133945"/>
                </a:lnTo>
                <a:lnTo>
                  <a:pt x="29766" y="138906"/>
                </a:lnTo>
                <a:cubicBezTo>
                  <a:pt x="29766" y="152611"/>
                  <a:pt x="40866" y="163711"/>
                  <a:pt x="54570" y="163711"/>
                </a:cubicBezTo>
                <a:lnTo>
                  <a:pt x="64492" y="163711"/>
                </a:lnTo>
                <a:cubicBezTo>
                  <a:pt x="78197" y="163711"/>
                  <a:pt x="89297" y="152611"/>
                  <a:pt x="89297" y="138906"/>
                </a:cubicBezTo>
                <a:lnTo>
                  <a:pt x="89297" y="133945"/>
                </a:lnTo>
                <a:close/>
                <a:moveTo>
                  <a:pt x="57051" y="34727"/>
                </a:moveTo>
                <a:cubicBezTo>
                  <a:pt x="44710" y="34727"/>
                  <a:pt x="34727" y="44710"/>
                  <a:pt x="34727" y="57051"/>
                </a:cubicBezTo>
                <a:cubicBezTo>
                  <a:pt x="34727" y="61175"/>
                  <a:pt x="31409" y="64492"/>
                  <a:pt x="27285" y="64492"/>
                </a:cubicBezTo>
                <a:cubicBezTo>
                  <a:pt x="23161" y="64492"/>
                  <a:pt x="19844" y="61175"/>
                  <a:pt x="19844" y="57051"/>
                </a:cubicBezTo>
                <a:cubicBezTo>
                  <a:pt x="19844" y="36494"/>
                  <a:pt x="36494" y="19844"/>
                  <a:pt x="57051" y="19844"/>
                </a:cubicBezTo>
                <a:cubicBezTo>
                  <a:pt x="61175" y="19844"/>
                  <a:pt x="64492" y="23161"/>
                  <a:pt x="64492" y="27285"/>
                </a:cubicBezTo>
                <a:cubicBezTo>
                  <a:pt x="64492" y="31409"/>
                  <a:pt x="61175" y="34727"/>
                  <a:pt x="57051" y="34727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1" name="Text 69"/>
          <p:cNvSpPr/>
          <p:nvPr/>
        </p:nvSpPr>
        <p:spPr>
          <a:xfrm>
            <a:off x="6512940" y="4507806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6314502" y="4825217"/>
            <a:ext cx="5429250" cy="603250"/>
          </a:xfrm>
          <a:custGeom>
            <a:avLst/>
            <a:gdLst/>
            <a:ahLst/>
            <a:cxnLst/>
            <a:rect l="l" t="t" r="r" b="b"/>
            <a:pathLst>
              <a:path w="5429250" h="603250">
                <a:moveTo>
                  <a:pt x="63498" y="0"/>
                </a:moveTo>
                <a:lnTo>
                  <a:pt x="5365752" y="0"/>
                </a:lnTo>
                <a:cubicBezTo>
                  <a:pt x="5400821" y="0"/>
                  <a:pt x="5429250" y="28429"/>
                  <a:pt x="5429250" y="63498"/>
                </a:cubicBezTo>
                <a:lnTo>
                  <a:pt x="5429250" y="539752"/>
                </a:lnTo>
                <a:cubicBezTo>
                  <a:pt x="5429250" y="574821"/>
                  <a:pt x="5400821" y="603250"/>
                  <a:pt x="536575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73" name="Text 71"/>
          <p:cNvSpPr/>
          <p:nvPr/>
        </p:nvSpPr>
        <p:spPr>
          <a:xfrm>
            <a:off x="6409707" y="4920421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Finding INP Syntax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6409707" y="5142628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Select "INP File References" to find only input file documentation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6314502" y="5491777"/>
            <a:ext cx="5429250" cy="603250"/>
          </a:xfrm>
          <a:custGeom>
            <a:avLst/>
            <a:gdLst/>
            <a:ahLst/>
            <a:cxnLst/>
            <a:rect l="l" t="t" r="r" b="b"/>
            <a:pathLst>
              <a:path w="5429250" h="603250">
                <a:moveTo>
                  <a:pt x="63498" y="0"/>
                </a:moveTo>
                <a:lnTo>
                  <a:pt x="5365752" y="0"/>
                </a:lnTo>
                <a:cubicBezTo>
                  <a:pt x="5400821" y="0"/>
                  <a:pt x="5429250" y="28429"/>
                  <a:pt x="5429250" y="63498"/>
                </a:cubicBezTo>
                <a:lnTo>
                  <a:pt x="5429250" y="539752"/>
                </a:lnTo>
                <a:cubicBezTo>
                  <a:pt x="5429250" y="574821"/>
                  <a:pt x="5400821" y="603250"/>
                  <a:pt x="536575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76" name="Text 74"/>
          <p:cNvSpPr/>
          <p:nvPr/>
        </p:nvSpPr>
        <p:spPr>
          <a:xfrm>
            <a:off x="6409707" y="5586981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Chapter-Specific Search</a:t>
            </a:r>
            <a:endParaRPr lang="en-US" sz="1600" dirty="0"/>
          </a:p>
        </p:txBody>
      </p:sp>
      <p:sp>
        <p:nvSpPr>
          <p:cNvPr id="77" name="Text 75"/>
          <p:cNvSpPr/>
          <p:nvPr/>
        </p:nvSpPr>
        <p:spPr>
          <a:xfrm>
            <a:off x="6409707" y="5809188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Filter to Chapter 3 for project setup related content only</a:t>
            </a:r>
            <a:endParaRPr lang="en-US" sz="1600" dirty="0"/>
          </a:p>
        </p:txBody>
      </p:sp>
      <p:sp>
        <p:nvSpPr>
          <p:cNvPr id="78" name="Shape 76"/>
          <p:cNvSpPr/>
          <p:nvPr/>
        </p:nvSpPr>
        <p:spPr>
          <a:xfrm>
            <a:off x="6314502" y="6158337"/>
            <a:ext cx="5429250" cy="603250"/>
          </a:xfrm>
          <a:custGeom>
            <a:avLst/>
            <a:gdLst/>
            <a:ahLst/>
            <a:cxnLst/>
            <a:rect l="l" t="t" r="r" b="b"/>
            <a:pathLst>
              <a:path w="5429250" h="603250">
                <a:moveTo>
                  <a:pt x="63498" y="0"/>
                </a:moveTo>
                <a:lnTo>
                  <a:pt x="5365752" y="0"/>
                </a:lnTo>
                <a:cubicBezTo>
                  <a:pt x="5400821" y="0"/>
                  <a:pt x="5429250" y="28429"/>
                  <a:pt x="5429250" y="63498"/>
                </a:cubicBezTo>
                <a:lnTo>
                  <a:pt x="5429250" y="539752"/>
                </a:lnTo>
                <a:cubicBezTo>
                  <a:pt x="5429250" y="574821"/>
                  <a:pt x="5400821" y="603250"/>
                  <a:pt x="536575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79" name="Text 77"/>
          <p:cNvSpPr/>
          <p:nvPr/>
        </p:nvSpPr>
        <p:spPr>
          <a:xfrm>
            <a:off x="6409707" y="6253541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Overview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6409707" y="6475748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Set results to 5 per page for quick scanning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3955" y="3810000"/>
            <a:ext cx="3048000" cy="3048000"/>
          </a:xfrm>
          <a:custGeom>
            <a:avLst/>
            <a:gdLst/>
            <a:ahLst/>
            <a:cxnLst/>
            <a:rect l="l" t="t" r="r" b="b"/>
            <a:pathLst>
              <a:path w="3048000" h="3048000">
                <a:moveTo>
                  <a:pt x="1524000" y="0"/>
                </a:moveTo>
                <a:lnTo>
                  <a:pt x="3048000" y="0"/>
                </a:lnTo>
                <a:lnTo>
                  <a:pt x="3048000" y="3048000"/>
                </a:lnTo>
                <a:lnTo>
                  <a:pt x="0" y="3048000"/>
                </a:lnTo>
                <a:lnTo>
                  <a:pt x="0" y="1524000"/>
                </a:lnTo>
                <a:cubicBezTo>
                  <a:pt x="0" y="682882"/>
                  <a:pt x="682882" y="0"/>
                  <a:pt x="1524000" y="0"/>
                </a:cubicBezTo>
                <a:close/>
              </a:path>
            </a:pathLst>
          </a:custGeom>
          <a:solidFill>
            <a:srgbClr val="1E3A5F">
              <a:alpha val="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80970" y="914419"/>
            <a:ext cx="1466850" cy="304800"/>
          </a:xfrm>
          <a:custGeom>
            <a:avLst/>
            <a:gdLst/>
            <a:ahLst/>
            <a:cxnLst/>
            <a:rect l="l" t="t" r="r" b="b"/>
            <a:pathLst>
              <a:path w="1466850" h="304800">
                <a:moveTo>
                  <a:pt x="0" y="0"/>
                </a:moveTo>
                <a:lnTo>
                  <a:pt x="1466850" y="0"/>
                </a:lnTo>
                <a:lnTo>
                  <a:pt x="14668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" name="Text 2"/>
          <p:cNvSpPr/>
          <p:nvPr/>
        </p:nvSpPr>
        <p:spPr>
          <a:xfrm>
            <a:off x="533298" y="952500"/>
            <a:ext cx="123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 / FEATURES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0970" y="1295312"/>
            <a:ext cx="5667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Featured Search of the Day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456363" y="380967"/>
            <a:ext cx="3305175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5000" b="1" dirty="0">
                <a:solidFill>
                  <a:srgbClr val="C75B4A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8195" y="2445523"/>
            <a:ext cx="11415875" cy="2348075"/>
          </a:xfrm>
          <a:custGeom>
            <a:avLst/>
            <a:gdLst/>
            <a:ahLst/>
            <a:cxnLst/>
            <a:rect l="l" t="t" r="r" b="b"/>
            <a:pathLst>
              <a:path w="11415875" h="2348075">
                <a:moveTo>
                  <a:pt x="114304" y="0"/>
                </a:moveTo>
                <a:lnTo>
                  <a:pt x="11301571" y="0"/>
                </a:lnTo>
                <a:cubicBezTo>
                  <a:pt x="11364699" y="0"/>
                  <a:pt x="11415875" y="51176"/>
                  <a:pt x="11415875" y="114304"/>
                </a:cubicBezTo>
                <a:lnTo>
                  <a:pt x="11415875" y="2233771"/>
                </a:lnTo>
                <a:cubicBezTo>
                  <a:pt x="11415875" y="2296899"/>
                  <a:pt x="11364699" y="2348075"/>
                  <a:pt x="11301571" y="2348075"/>
                </a:cubicBezTo>
                <a:lnTo>
                  <a:pt x="114304" y="2348075"/>
                </a:lnTo>
                <a:cubicBezTo>
                  <a:pt x="51176" y="2348075"/>
                  <a:pt x="0" y="2296899"/>
                  <a:pt x="0" y="2233771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C75B4A"/>
            </a:solidFill>
            <a:prstDash val="solid"/>
          </a:ln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95420" y="2452748"/>
            <a:ext cx="11401425" cy="495300"/>
          </a:xfrm>
          <a:custGeom>
            <a:avLst/>
            <a:gdLst/>
            <a:ahLst/>
            <a:cxnLst/>
            <a:rect l="l" t="t" r="r" b="b"/>
            <a:pathLst>
              <a:path w="11401425" h="495300">
                <a:moveTo>
                  <a:pt x="0" y="0"/>
                </a:moveTo>
                <a:lnTo>
                  <a:pt x="11401425" y="0"/>
                </a:lnTo>
                <a:lnTo>
                  <a:pt x="1140142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9" name="Shape 7"/>
          <p:cNvSpPr/>
          <p:nvPr/>
        </p:nvSpPr>
        <p:spPr>
          <a:xfrm>
            <a:off x="638274" y="2586033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38187" y="-8439"/>
                </a:moveTo>
                <a:cubicBezTo>
                  <a:pt x="136356" y="-12010"/>
                  <a:pt x="132651" y="-14287"/>
                  <a:pt x="128632" y="-14287"/>
                </a:cubicBezTo>
                <a:cubicBezTo>
                  <a:pt x="124614" y="-14287"/>
                  <a:pt x="120908" y="-12010"/>
                  <a:pt x="119077" y="-8439"/>
                </a:cubicBezTo>
                <a:lnTo>
                  <a:pt x="86216" y="55944"/>
                </a:lnTo>
                <a:lnTo>
                  <a:pt x="14823" y="67285"/>
                </a:lnTo>
                <a:cubicBezTo>
                  <a:pt x="10850" y="67910"/>
                  <a:pt x="7546" y="70723"/>
                  <a:pt x="6295" y="74563"/>
                </a:cubicBezTo>
                <a:cubicBezTo>
                  <a:pt x="5045" y="78403"/>
                  <a:pt x="6072" y="82600"/>
                  <a:pt x="8885" y="85457"/>
                </a:cubicBezTo>
                <a:lnTo>
                  <a:pt x="59963" y="136580"/>
                </a:lnTo>
                <a:lnTo>
                  <a:pt x="48711" y="207972"/>
                </a:lnTo>
                <a:cubicBezTo>
                  <a:pt x="48086" y="211946"/>
                  <a:pt x="49738" y="215964"/>
                  <a:pt x="52998" y="218331"/>
                </a:cubicBezTo>
                <a:cubicBezTo>
                  <a:pt x="56257" y="220697"/>
                  <a:pt x="60543" y="221054"/>
                  <a:pt x="64160" y="219224"/>
                </a:cubicBezTo>
                <a:lnTo>
                  <a:pt x="128632" y="186452"/>
                </a:lnTo>
                <a:lnTo>
                  <a:pt x="193060" y="219224"/>
                </a:lnTo>
                <a:cubicBezTo>
                  <a:pt x="196632" y="221054"/>
                  <a:pt x="200963" y="220697"/>
                  <a:pt x="204222" y="218331"/>
                </a:cubicBezTo>
                <a:cubicBezTo>
                  <a:pt x="207481" y="215964"/>
                  <a:pt x="209133" y="211991"/>
                  <a:pt x="208508" y="207972"/>
                </a:cubicBezTo>
                <a:lnTo>
                  <a:pt x="197212" y="136580"/>
                </a:lnTo>
                <a:lnTo>
                  <a:pt x="248290" y="85457"/>
                </a:lnTo>
                <a:cubicBezTo>
                  <a:pt x="251147" y="82600"/>
                  <a:pt x="252130" y="78403"/>
                  <a:pt x="250880" y="74563"/>
                </a:cubicBezTo>
                <a:cubicBezTo>
                  <a:pt x="249629" y="70723"/>
                  <a:pt x="246370" y="67910"/>
                  <a:pt x="242352" y="67285"/>
                </a:cubicBezTo>
                <a:lnTo>
                  <a:pt x="171004" y="55944"/>
                </a:lnTo>
                <a:lnTo>
                  <a:pt x="138187" y="-8439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0" name="Text 8"/>
          <p:cNvSpPr/>
          <p:nvPr/>
        </p:nvSpPr>
        <p:spPr>
          <a:xfrm>
            <a:off x="1023923" y="2566992"/>
            <a:ext cx="2362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Featured Search of the Day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54973" y="3107440"/>
            <a:ext cx="2500475" cy="433550"/>
          </a:xfrm>
          <a:custGeom>
            <a:avLst/>
            <a:gdLst/>
            <a:ahLst/>
            <a:cxnLst/>
            <a:rect l="l" t="t" r="r" b="b"/>
            <a:pathLst>
              <a:path w="2500475" h="433550">
                <a:moveTo>
                  <a:pt x="76201" y="0"/>
                </a:moveTo>
                <a:lnTo>
                  <a:pt x="2424274" y="0"/>
                </a:lnTo>
                <a:cubicBezTo>
                  <a:pt x="2466359" y="0"/>
                  <a:pt x="2500475" y="34116"/>
                  <a:pt x="2500475" y="76201"/>
                </a:cubicBezTo>
                <a:lnTo>
                  <a:pt x="2500475" y="357349"/>
                </a:lnTo>
                <a:cubicBezTo>
                  <a:pt x="2500475" y="399434"/>
                  <a:pt x="2466359" y="433550"/>
                  <a:pt x="2424274" y="433550"/>
                </a:cubicBezTo>
                <a:lnTo>
                  <a:pt x="76201" y="433550"/>
                </a:lnTo>
                <a:cubicBezTo>
                  <a:pt x="34144" y="433550"/>
                  <a:pt x="0" y="399406"/>
                  <a:pt x="0" y="35734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F5F1EB"/>
          </a:solidFill>
          <a:ln w="19267">
            <a:solidFill>
              <a:srgbClr val="1E3A5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43101" y="3247951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0" y="64294"/>
                </a:moveTo>
                <a:cubicBezTo>
                  <a:pt x="0" y="44559"/>
                  <a:pt x="15984" y="28575"/>
                  <a:pt x="35719" y="28575"/>
                </a:cubicBezTo>
                <a:lnTo>
                  <a:pt x="38100" y="28575"/>
                </a:lnTo>
                <a:cubicBezTo>
                  <a:pt x="43369" y="28575"/>
                  <a:pt x="47625" y="32831"/>
                  <a:pt x="47625" y="38100"/>
                </a:cubicBezTo>
                <a:cubicBezTo>
                  <a:pt x="47625" y="43369"/>
                  <a:pt x="43369" y="47625"/>
                  <a:pt x="38100" y="47625"/>
                </a:cubicBezTo>
                <a:lnTo>
                  <a:pt x="35719" y="47625"/>
                </a:lnTo>
                <a:cubicBezTo>
                  <a:pt x="26521" y="47625"/>
                  <a:pt x="19050" y="55096"/>
                  <a:pt x="19050" y="64294"/>
                </a:cubicBezTo>
                <a:lnTo>
                  <a:pt x="19050" y="66675"/>
                </a:lnTo>
                <a:lnTo>
                  <a:pt x="38100" y="66675"/>
                </a:lnTo>
                <a:cubicBezTo>
                  <a:pt x="48607" y="66675"/>
                  <a:pt x="57150" y="75218"/>
                  <a:pt x="57150" y="85725"/>
                </a:cubicBezTo>
                <a:lnTo>
                  <a:pt x="57150" y="104775"/>
                </a:lnTo>
                <a:cubicBezTo>
                  <a:pt x="57150" y="115282"/>
                  <a:pt x="48607" y="123825"/>
                  <a:pt x="38100" y="123825"/>
                </a:cubicBezTo>
                <a:lnTo>
                  <a:pt x="19050" y="123825"/>
                </a:lnTo>
                <a:cubicBezTo>
                  <a:pt x="8543" y="123825"/>
                  <a:pt x="0" y="115282"/>
                  <a:pt x="0" y="104775"/>
                </a:cubicBezTo>
                <a:lnTo>
                  <a:pt x="0" y="64294"/>
                </a:lnTo>
                <a:close/>
                <a:moveTo>
                  <a:pt x="76200" y="64294"/>
                </a:moveTo>
                <a:cubicBezTo>
                  <a:pt x="76200" y="44559"/>
                  <a:pt x="92184" y="28575"/>
                  <a:pt x="111919" y="28575"/>
                </a:cubicBezTo>
                <a:lnTo>
                  <a:pt x="114300" y="28575"/>
                </a:lnTo>
                <a:cubicBezTo>
                  <a:pt x="119569" y="28575"/>
                  <a:pt x="123825" y="32831"/>
                  <a:pt x="123825" y="38100"/>
                </a:cubicBezTo>
                <a:cubicBezTo>
                  <a:pt x="123825" y="43369"/>
                  <a:pt x="119569" y="47625"/>
                  <a:pt x="114300" y="47625"/>
                </a:cubicBezTo>
                <a:lnTo>
                  <a:pt x="111919" y="47625"/>
                </a:lnTo>
                <a:cubicBezTo>
                  <a:pt x="102721" y="47625"/>
                  <a:pt x="95250" y="55096"/>
                  <a:pt x="95250" y="64294"/>
                </a:cubicBezTo>
                <a:lnTo>
                  <a:pt x="95250" y="66675"/>
                </a:lnTo>
                <a:lnTo>
                  <a:pt x="114300" y="66675"/>
                </a:lnTo>
                <a:cubicBezTo>
                  <a:pt x="124807" y="66675"/>
                  <a:pt x="133350" y="75218"/>
                  <a:pt x="133350" y="85725"/>
                </a:cubicBezTo>
                <a:lnTo>
                  <a:pt x="133350" y="104775"/>
                </a:lnTo>
                <a:cubicBezTo>
                  <a:pt x="133350" y="115282"/>
                  <a:pt x="124807" y="123825"/>
                  <a:pt x="114300" y="123825"/>
                </a:cubicBezTo>
                <a:lnTo>
                  <a:pt x="95250" y="123825"/>
                </a:lnTo>
                <a:cubicBezTo>
                  <a:pt x="84743" y="123825"/>
                  <a:pt x="76200" y="115282"/>
                  <a:pt x="76200" y="104775"/>
                </a:cubicBezTo>
                <a:lnTo>
                  <a:pt x="76200" y="64294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3" name="Text 11"/>
          <p:cNvSpPr/>
          <p:nvPr/>
        </p:nvSpPr>
        <p:spPr>
          <a:xfrm>
            <a:off x="981174" y="3190828"/>
            <a:ext cx="1733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738188" y="3247951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33350" y="88106"/>
                </a:moveTo>
                <a:cubicBezTo>
                  <a:pt x="133350" y="107841"/>
                  <a:pt x="117366" y="123825"/>
                  <a:pt x="97631" y="123825"/>
                </a:cubicBezTo>
                <a:lnTo>
                  <a:pt x="95250" y="123825"/>
                </a:lnTo>
                <a:cubicBezTo>
                  <a:pt x="89981" y="123825"/>
                  <a:pt x="85725" y="119569"/>
                  <a:pt x="85725" y="114300"/>
                </a:cubicBezTo>
                <a:cubicBezTo>
                  <a:pt x="85725" y="109031"/>
                  <a:pt x="89981" y="104775"/>
                  <a:pt x="95250" y="104775"/>
                </a:cubicBezTo>
                <a:lnTo>
                  <a:pt x="97631" y="104775"/>
                </a:lnTo>
                <a:cubicBezTo>
                  <a:pt x="106829" y="104775"/>
                  <a:pt x="114300" y="97304"/>
                  <a:pt x="114300" y="88106"/>
                </a:cubicBezTo>
                <a:lnTo>
                  <a:pt x="114300" y="85725"/>
                </a:lnTo>
                <a:lnTo>
                  <a:pt x="95250" y="85725"/>
                </a:lnTo>
                <a:cubicBezTo>
                  <a:pt x="84743" y="85725"/>
                  <a:pt x="76200" y="77182"/>
                  <a:pt x="76200" y="66675"/>
                </a:cubicBezTo>
                <a:lnTo>
                  <a:pt x="76200" y="47625"/>
                </a:lnTo>
                <a:cubicBezTo>
                  <a:pt x="76200" y="37118"/>
                  <a:pt x="84743" y="28575"/>
                  <a:pt x="95250" y="28575"/>
                </a:cubicBezTo>
                <a:lnTo>
                  <a:pt x="114300" y="28575"/>
                </a:lnTo>
                <a:cubicBezTo>
                  <a:pt x="124807" y="28575"/>
                  <a:pt x="133350" y="37118"/>
                  <a:pt x="133350" y="47625"/>
                </a:cubicBezTo>
                <a:lnTo>
                  <a:pt x="133350" y="88106"/>
                </a:lnTo>
                <a:close/>
                <a:moveTo>
                  <a:pt x="57150" y="88106"/>
                </a:moveTo>
                <a:cubicBezTo>
                  <a:pt x="57150" y="107841"/>
                  <a:pt x="41166" y="123825"/>
                  <a:pt x="21431" y="123825"/>
                </a:cubicBezTo>
                <a:lnTo>
                  <a:pt x="19050" y="123825"/>
                </a:lnTo>
                <a:cubicBezTo>
                  <a:pt x="13781" y="123825"/>
                  <a:pt x="9525" y="119569"/>
                  <a:pt x="9525" y="114300"/>
                </a:cubicBezTo>
                <a:cubicBezTo>
                  <a:pt x="9525" y="109031"/>
                  <a:pt x="13781" y="104775"/>
                  <a:pt x="19050" y="104775"/>
                </a:cubicBezTo>
                <a:lnTo>
                  <a:pt x="21431" y="104775"/>
                </a:lnTo>
                <a:cubicBezTo>
                  <a:pt x="30629" y="104775"/>
                  <a:pt x="38100" y="97304"/>
                  <a:pt x="38100" y="88106"/>
                </a:cubicBezTo>
                <a:lnTo>
                  <a:pt x="38100" y="85725"/>
                </a:lnTo>
                <a:lnTo>
                  <a:pt x="19050" y="85725"/>
                </a:lnTo>
                <a:cubicBezTo>
                  <a:pt x="8543" y="85725"/>
                  <a:pt x="0" y="77182"/>
                  <a:pt x="0" y="66675"/>
                </a:cubicBezTo>
                <a:lnTo>
                  <a:pt x="0" y="47625"/>
                </a:lnTo>
                <a:cubicBezTo>
                  <a:pt x="0" y="37118"/>
                  <a:pt x="8543" y="28575"/>
                  <a:pt x="19050" y="28575"/>
                </a:cubicBezTo>
                <a:lnTo>
                  <a:pt x="38100" y="28575"/>
                </a:lnTo>
                <a:cubicBezTo>
                  <a:pt x="48607" y="28575"/>
                  <a:pt x="57150" y="37118"/>
                  <a:pt x="57150" y="47625"/>
                </a:cubicBezTo>
                <a:lnTo>
                  <a:pt x="57150" y="88106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5" name="Text 13"/>
          <p:cNvSpPr/>
          <p:nvPr/>
        </p:nvSpPr>
        <p:spPr>
          <a:xfrm>
            <a:off x="3219203" y="3209869"/>
            <a:ext cx="695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Showing: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916268" y="3190828"/>
            <a:ext cx="209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102162" y="3209869"/>
            <a:ext cx="219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317032" y="3190828"/>
            <a:ext cx="428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307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724719" y="3209869"/>
            <a:ext cx="533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64606" y="3700421"/>
            <a:ext cx="11075383" cy="1219200"/>
          </a:xfrm>
          <a:custGeom>
            <a:avLst/>
            <a:gdLst/>
            <a:ahLst/>
            <a:cxnLst/>
            <a:rect l="l" t="t" r="r" b="b"/>
            <a:pathLst>
              <a:path w="11075383" h="1219200">
                <a:moveTo>
                  <a:pt x="33717" y="0"/>
                </a:moveTo>
                <a:lnTo>
                  <a:pt x="10999183" y="0"/>
                </a:lnTo>
                <a:cubicBezTo>
                  <a:pt x="11041239" y="0"/>
                  <a:pt x="11075383" y="34144"/>
                  <a:pt x="11075383" y="76200"/>
                </a:cubicBezTo>
                <a:lnTo>
                  <a:pt x="11075383" y="1143000"/>
                </a:lnTo>
                <a:cubicBezTo>
                  <a:pt x="11075383" y="1185056"/>
                  <a:pt x="11041239" y="1219200"/>
                  <a:pt x="10999183" y="1219200"/>
                </a:cubicBezTo>
                <a:lnTo>
                  <a:pt x="33717" y="1219200"/>
                </a:lnTo>
                <a:cubicBezTo>
                  <a:pt x="15096" y="1219200"/>
                  <a:pt x="0" y="1204104"/>
                  <a:pt x="0" y="11854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1" name="Shape 19"/>
          <p:cNvSpPr/>
          <p:nvPr/>
        </p:nvSpPr>
        <p:spPr>
          <a:xfrm>
            <a:off x="564606" y="3700421"/>
            <a:ext cx="33717" cy="1219200"/>
          </a:xfrm>
          <a:custGeom>
            <a:avLst/>
            <a:gdLst/>
            <a:ahLst/>
            <a:cxnLst/>
            <a:rect l="l" t="t" r="r" b="b"/>
            <a:pathLst>
              <a:path w="33717" h="1219200">
                <a:moveTo>
                  <a:pt x="33717" y="0"/>
                </a:moveTo>
                <a:lnTo>
                  <a:pt x="33717" y="0"/>
                </a:lnTo>
                <a:lnTo>
                  <a:pt x="33717" y="1219200"/>
                </a:lnTo>
                <a:lnTo>
                  <a:pt x="33717" y="1219200"/>
                </a:lnTo>
                <a:cubicBezTo>
                  <a:pt x="15096" y="1219200"/>
                  <a:pt x="0" y="1204104"/>
                  <a:pt x="0" y="11854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2" name="Shape 20"/>
          <p:cNvSpPr/>
          <p:nvPr/>
        </p:nvSpPr>
        <p:spPr>
          <a:xfrm>
            <a:off x="695710" y="3814665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1447800" h="228600">
                <a:moveTo>
                  <a:pt x="38101" y="0"/>
                </a:moveTo>
                <a:lnTo>
                  <a:pt x="1409699" y="0"/>
                </a:lnTo>
                <a:cubicBezTo>
                  <a:pt x="1430742" y="0"/>
                  <a:pt x="1447800" y="17058"/>
                  <a:pt x="1447800" y="38101"/>
                </a:cubicBezTo>
                <a:lnTo>
                  <a:pt x="1447800" y="190499"/>
                </a:lnTo>
                <a:cubicBezTo>
                  <a:pt x="1447800" y="211542"/>
                  <a:pt x="1430742" y="228600"/>
                  <a:pt x="14096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3" name="Text 21"/>
          <p:cNvSpPr/>
          <p:nvPr/>
        </p:nvSpPr>
        <p:spPr>
          <a:xfrm>
            <a:off x="695710" y="3814665"/>
            <a:ext cx="15049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 Manual Chapter 2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95710" y="4081314"/>
            <a:ext cx="10906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Running a Full Dynamic Wave Analysis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95710" y="4347963"/>
            <a:ext cx="109061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...could therefore convey more flow than was computed using Kinematic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We would now like to see what would happen if we apply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instead...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64606" y="4995509"/>
            <a:ext cx="11075383" cy="1219200"/>
          </a:xfrm>
          <a:custGeom>
            <a:avLst/>
            <a:gdLst/>
            <a:ahLst/>
            <a:cxnLst/>
            <a:rect l="l" t="t" r="r" b="b"/>
            <a:pathLst>
              <a:path w="11075383" h="1219200">
                <a:moveTo>
                  <a:pt x="33717" y="0"/>
                </a:moveTo>
                <a:lnTo>
                  <a:pt x="10999183" y="0"/>
                </a:lnTo>
                <a:cubicBezTo>
                  <a:pt x="11041239" y="0"/>
                  <a:pt x="11075383" y="34144"/>
                  <a:pt x="11075383" y="76200"/>
                </a:cubicBezTo>
                <a:lnTo>
                  <a:pt x="11075383" y="1143000"/>
                </a:lnTo>
                <a:cubicBezTo>
                  <a:pt x="11075383" y="1185056"/>
                  <a:pt x="11041239" y="1219200"/>
                  <a:pt x="10999183" y="1219200"/>
                </a:cubicBezTo>
                <a:lnTo>
                  <a:pt x="33717" y="1219200"/>
                </a:lnTo>
                <a:cubicBezTo>
                  <a:pt x="15096" y="1219200"/>
                  <a:pt x="0" y="1204104"/>
                  <a:pt x="0" y="11854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7" name="Shape 25"/>
          <p:cNvSpPr/>
          <p:nvPr/>
        </p:nvSpPr>
        <p:spPr>
          <a:xfrm>
            <a:off x="564606" y="4995509"/>
            <a:ext cx="33717" cy="1219200"/>
          </a:xfrm>
          <a:custGeom>
            <a:avLst/>
            <a:gdLst/>
            <a:ahLst/>
            <a:cxnLst/>
            <a:rect l="l" t="t" r="r" b="b"/>
            <a:pathLst>
              <a:path w="33717" h="1219200">
                <a:moveTo>
                  <a:pt x="33717" y="0"/>
                </a:moveTo>
                <a:lnTo>
                  <a:pt x="33717" y="0"/>
                </a:lnTo>
                <a:lnTo>
                  <a:pt x="33717" y="1219200"/>
                </a:lnTo>
                <a:lnTo>
                  <a:pt x="33717" y="1219200"/>
                </a:lnTo>
                <a:cubicBezTo>
                  <a:pt x="15096" y="1219200"/>
                  <a:pt x="0" y="1204104"/>
                  <a:pt x="0" y="11854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8" name="Shape 26"/>
          <p:cNvSpPr/>
          <p:nvPr/>
        </p:nvSpPr>
        <p:spPr>
          <a:xfrm>
            <a:off x="695710" y="5109753"/>
            <a:ext cx="1457325" cy="228600"/>
          </a:xfrm>
          <a:custGeom>
            <a:avLst/>
            <a:gdLst/>
            <a:ahLst/>
            <a:cxnLst/>
            <a:rect l="l" t="t" r="r" b="b"/>
            <a:pathLst>
              <a:path w="1457325" h="228600">
                <a:moveTo>
                  <a:pt x="38101" y="0"/>
                </a:moveTo>
                <a:lnTo>
                  <a:pt x="1419224" y="0"/>
                </a:lnTo>
                <a:cubicBezTo>
                  <a:pt x="1440267" y="0"/>
                  <a:pt x="1457325" y="17058"/>
                  <a:pt x="1457325" y="38101"/>
                </a:cubicBezTo>
                <a:lnTo>
                  <a:pt x="1457325" y="190499"/>
                </a:lnTo>
                <a:cubicBezTo>
                  <a:pt x="1457325" y="211542"/>
                  <a:pt x="1440267" y="228600"/>
                  <a:pt x="14192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9" name="Text 27"/>
          <p:cNvSpPr/>
          <p:nvPr/>
        </p:nvSpPr>
        <p:spPr>
          <a:xfrm>
            <a:off x="695710" y="5109753"/>
            <a:ext cx="15144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 Manual Chapter 8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95710" y="5376402"/>
            <a:ext cx="10906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8.1.4 Dynamic Wave Options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95710" y="5643051"/>
            <a:ext cx="109061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page of the Simulation Options dialog sets several parameters that control how the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flow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computations are made...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0084076" y="6328674"/>
            <a:ext cx="1562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See all 307 results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80970" y="4974584"/>
            <a:ext cx="3705225" cy="1502758"/>
          </a:xfrm>
          <a:custGeom>
            <a:avLst/>
            <a:gdLst/>
            <a:ahLst/>
            <a:cxnLst/>
            <a:rect l="l" t="t" r="r" b="b"/>
            <a:pathLst>
              <a:path w="3705225" h="1502758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1426554"/>
                </a:lnTo>
                <a:cubicBezTo>
                  <a:pt x="3705225" y="1468640"/>
                  <a:pt x="3671107" y="1502758"/>
                  <a:pt x="3629020" y="1502758"/>
                </a:cubicBezTo>
                <a:lnTo>
                  <a:pt x="76205" y="1502758"/>
                </a:lnTo>
                <a:cubicBezTo>
                  <a:pt x="34118" y="1502758"/>
                  <a:pt x="0" y="1468640"/>
                  <a:pt x="0" y="1426554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380970" y="4974584"/>
            <a:ext cx="3705225" cy="33717"/>
          </a:xfrm>
          <a:custGeom>
            <a:avLst/>
            <a:gdLst/>
            <a:ahLst/>
            <a:cxnLst/>
            <a:rect l="l" t="t" r="r" b="b"/>
            <a:pathLst>
              <a:path w="3705225" h="33717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5" name="Shape 33"/>
          <p:cNvSpPr/>
          <p:nvPr/>
        </p:nvSpPr>
        <p:spPr>
          <a:xfrm>
            <a:off x="533298" y="514377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6" name="Shape 34"/>
          <p:cNvSpPr/>
          <p:nvPr/>
        </p:nvSpPr>
        <p:spPr>
          <a:xfrm>
            <a:off x="635661" y="524853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50019" y="85725"/>
                </a:moveTo>
                <a:cubicBezTo>
                  <a:pt x="150019" y="50240"/>
                  <a:pt x="121210" y="21431"/>
                  <a:pt x="85725" y="21431"/>
                </a:cubicBezTo>
                <a:cubicBezTo>
                  <a:pt x="50240" y="21431"/>
                  <a:pt x="21431" y="50240"/>
                  <a:pt x="21431" y="85725"/>
                </a:cubicBezTo>
                <a:cubicBezTo>
                  <a:pt x="21431" y="121210"/>
                  <a:pt x="50240" y="150019"/>
                  <a:pt x="85725" y="150019"/>
                </a:cubicBezTo>
                <a:cubicBezTo>
                  <a:pt x="121210" y="150019"/>
                  <a:pt x="150019" y="121210"/>
                  <a:pt x="150019" y="85725"/>
                </a:cubicBezTo>
                <a:close/>
                <a:moveTo>
                  <a:pt x="0" y="85725"/>
                </a:moveTo>
                <a:cubicBezTo>
                  <a:pt x="0" y="38412"/>
                  <a:pt x="38412" y="0"/>
                  <a:pt x="85725" y="0"/>
                </a:cubicBezTo>
                <a:cubicBezTo>
                  <a:pt x="133038" y="0"/>
                  <a:pt x="171450" y="38412"/>
                  <a:pt x="171450" y="85725"/>
                </a:cubicBezTo>
                <a:cubicBezTo>
                  <a:pt x="171450" y="133038"/>
                  <a:pt x="133038" y="171450"/>
                  <a:pt x="85725" y="171450"/>
                </a:cubicBezTo>
                <a:cubicBezTo>
                  <a:pt x="38412" y="171450"/>
                  <a:pt x="0" y="133038"/>
                  <a:pt x="0" y="85725"/>
                </a:cubicBezTo>
                <a:close/>
                <a:moveTo>
                  <a:pt x="85725" y="112514"/>
                </a:moveTo>
                <a:cubicBezTo>
                  <a:pt x="100510" y="112514"/>
                  <a:pt x="112514" y="100510"/>
                  <a:pt x="112514" y="85725"/>
                </a:cubicBezTo>
                <a:cubicBezTo>
                  <a:pt x="112514" y="70940"/>
                  <a:pt x="100510" y="58936"/>
                  <a:pt x="85725" y="58936"/>
                </a:cubicBezTo>
                <a:cubicBezTo>
                  <a:pt x="70940" y="58936"/>
                  <a:pt x="58936" y="70940"/>
                  <a:pt x="58936" y="85725"/>
                </a:cubicBezTo>
                <a:cubicBezTo>
                  <a:pt x="58936" y="100510"/>
                  <a:pt x="70940" y="112514"/>
                  <a:pt x="85725" y="112514"/>
                </a:cubicBezTo>
                <a:close/>
                <a:moveTo>
                  <a:pt x="85725" y="37505"/>
                </a:moveTo>
                <a:cubicBezTo>
                  <a:pt x="112339" y="37505"/>
                  <a:pt x="133945" y="59111"/>
                  <a:pt x="133945" y="85725"/>
                </a:cubicBezTo>
                <a:cubicBezTo>
                  <a:pt x="133945" y="112339"/>
                  <a:pt x="112339" y="133945"/>
                  <a:pt x="85725" y="133945"/>
                </a:cubicBezTo>
                <a:cubicBezTo>
                  <a:pt x="59111" y="133945"/>
                  <a:pt x="37505" y="112339"/>
                  <a:pt x="37505" y="85725"/>
                </a:cubicBezTo>
                <a:cubicBezTo>
                  <a:pt x="37505" y="59111"/>
                  <a:pt x="59111" y="37505"/>
                  <a:pt x="85725" y="37505"/>
                </a:cubicBezTo>
                <a:close/>
                <a:moveTo>
                  <a:pt x="75009" y="85725"/>
                </a:moveTo>
                <a:cubicBezTo>
                  <a:pt x="75009" y="79811"/>
                  <a:pt x="79811" y="75009"/>
                  <a:pt x="85725" y="75009"/>
                </a:cubicBezTo>
                <a:cubicBezTo>
                  <a:pt x="91639" y="75009"/>
                  <a:pt x="96441" y="79811"/>
                  <a:pt x="96441" y="85725"/>
                </a:cubicBezTo>
                <a:cubicBezTo>
                  <a:pt x="96441" y="91639"/>
                  <a:pt x="91639" y="96441"/>
                  <a:pt x="85725" y="96441"/>
                </a:cubicBezTo>
                <a:cubicBezTo>
                  <a:pt x="79811" y="96441"/>
                  <a:pt x="75009" y="91639"/>
                  <a:pt x="75009" y="85725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7" name="Text 35"/>
          <p:cNvSpPr/>
          <p:nvPr/>
        </p:nvSpPr>
        <p:spPr>
          <a:xfrm>
            <a:off x="990431" y="5200892"/>
            <a:ext cx="714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Purpose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33298" y="5638986"/>
            <a:ext cx="34766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Highlights popular or particularly useful searches to help users discover valuable content they might not know to look for.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241696" y="4974584"/>
            <a:ext cx="3705225" cy="1502758"/>
          </a:xfrm>
          <a:custGeom>
            <a:avLst/>
            <a:gdLst/>
            <a:ahLst/>
            <a:cxnLst/>
            <a:rect l="l" t="t" r="r" b="b"/>
            <a:pathLst>
              <a:path w="3705225" h="1502758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1426554"/>
                </a:lnTo>
                <a:cubicBezTo>
                  <a:pt x="3705225" y="1468640"/>
                  <a:pt x="3671107" y="1502758"/>
                  <a:pt x="3629020" y="1502758"/>
                </a:cubicBezTo>
                <a:lnTo>
                  <a:pt x="76205" y="1502758"/>
                </a:lnTo>
                <a:cubicBezTo>
                  <a:pt x="34118" y="1502758"/>
                  <a:pt x="0" y="1468640"/>
                  <a:pt x="0" y="1426554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40" name="Shape 38"/>
          <p:cNvSpPr/>
          <p:nvPr/>
        </p:nvSpPr>
        <p:spPr>
          <a:xfrm>
            <a:off x="4241696" y="4974584"/>
            <a:ext cx="3705225" cy="33717"/>
          </a:xfrm>
          <a:custGeom>
            <a:avLst/>
            <a:gdLst/>
            <a:ahLst/>
            <a:cxnLst/>
            <a:rect l="l" t="t" r="r" b="b"/>
            <a:pathLst>
              <a:path w="3705225" h="33717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1" name="Shape 39"/>
          <p:cNvSpPr/>
          <p:nvPr/>
        </p:nvSpPr>
        <p:spPr>
          <a:xfrm>
            <a:off x="4394024" y="514377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2" name="Shape 40"/>
          <p:cNvSpPr/>
          <p:nvPr/>
        </p:nvSpPr>
        <p:spPr>
          <a:xfrm>
            <a:off x="4496387" y="524853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60768" y="64294"/>
                </a:moveTo>
                <a:lnTo>
                  <a:pt x="163413" y="64294"/>
                </a:lnTo>
                <a:cubicBezTo>
                  <a:pt x="167867" y="64294"/>
                  <a:pt x="171450" y="60711"/>
                  <a:pt x="171450" y="56257"/>
                </a:cubicBezTo>
                <a:lnTo>
                  <a:pt x="171450" y="8037"/>
                </a:lnTo>
                <a:cubicBezTo>
                  <a:pt x="171450" y="4789"/>
                  <a:pt x="169508" y="1842"/>
                  <a:pt x="166494" y="603"/>
                </a:cubicBezTo>
                <a:cubicBezTo>
                  <a:pt x="163480" y="-636"/>
                  <a:pt x="160031" y="67"/>
                  <a:pt x="157721" y="2344"/>
                </a:cubicBezTo>
                <a:lnTo>
                  <a:pt x="140408" y="19690"/>
                </a:lnTo>
                <a:cubicBezTo>
                  <a:pt x="125574" y="7400"/>
                  <a:pt x="106487" y="0"/>
                  <a:pt x="85725" y="0"/>
                </a:cubicBezTo>
                <a:cubicBezTo>
                  <a:pt x="42528" y="0"/>
                  <a:pt x="6798" y="31946"/>
                  <a:pt x="871" y="73502"/>
                </a:cubicBezTo>
                <a:cubicBezTo>
                  <a:pt x="33" y="79363"/>
                  <a:pt x="4085" y="84787"/>
                  <a:pt x="9945" y="85625"/>
                </a:cubicBezTo>
                <a:cubicBezTo>
                  <a:pt x="15806" y="86462"/>
                  <a:pt x="21230" y="82376"/>
                  <a:pt x="22067" y="76550"/>
                </a:cubicBezTo>
                <a:cubicBezTo>
                  <a:pt x="26521" y="45374"/>
                  <a:pt x="53344" y="21431"/>
                  <a:pt x="85725" y="21431"/>
                </a:cubicBezTo>
                <a:cubicBezTo>
                  <a:pt x="100593" y="21431"/>
                  <a:pt x="114255" y="26454"/>
                  <a:pt x="125138" y="34926"/>
                </a:cubicBezTo>
                <a:lnTo>
                  <a:pt x="109500" y="50564"/>
                </a:lnTo>
                <a:cubicBezTo>
                  <a:pt x="107190" y="52875"/>
                  <a:pt x="106520" y="56324"/>
                  <a:pt x="107759" y="59338"/>
                </a:cubicBezTo>
                <a:cubicBezTo>
                  <a:pt x="108998" y="62352"/>
                  <a:pt x="111945" y="64294"/>
                  <a:pt x="115193" y="64294"/>
                </a:cubicBezTo>
                <a:lnTo>
                  <a:pt x="160768" y="64294"/>
                </a:lnTo>
                <a:close/>
                <a:moveTo>
                  <a:pt x="170613" y="97948"/>
                </a:moveTo>
                <a:cubicBezTo>
                  <a:pt x="171450" y="92087"/>
                  <a:pt x="167365" y="86663"/>
                  <a:pt x="161538" y="85825"/>
                </a:cubicBezTo>
                <a:cubicBezTo>
                  <a:pt x="155711" y="84988"/>
                  <a:pt x="150253" y="89074"/>
                  <a:pt x="149416" y="94900"/>
                </a:cubicBezTo>
                <a:cubicBezTo>
                  <a:pt x="144962" y="126043"/>
                  <a:pt x="118140" y="149985"/>
                  <a:pt x="85758" y="149985"/>
                </a:cubicBezTo>
                <a:cubicBezTo>
                  <a:pt x="70891" y="149985"/>
                  <a:pt x="57228" y="144962"/>
                  <a:pt x="46345" y="136490"/>
                </a:cubicBezTo>
                <a:lnTo>
                  <a:pt x="61950" y="120886"/>
                </a:lnTo>
                <a:cubicBezTo>
                  <a:pt x="64260" y="118575"/>
                  <a:pt x="64930" y="115126"/>
                  <a:pt x="63691" y="112112"/>
                </a:cubicBezTo>
                <a:cubicBezTo>
                  <a:pt x="62452" y="109098"/>
                  <a:pt x="59505" y="107156"/>
                  <a:pt x="56257" y="107156"/>
                </a:cubicBezTo>
                <a:lnTo>
                  <a:pt x="8037" y="107156"/>
                </a:lnTo>
                <a:cubicBezTo>
                  <a:pt x="3583" y="107156"/>
                  <a:pt x="0" y="110739"/>
                  <a:pt x="0" y="115193"/>
                </a:cubicBezTo>
                <a:lnTo>
                  <a:pt x="0" y="163413"/>
                </a:lnTo>
                <a:cubicBezTo>
                  <a:pt x="0" y="166661"/>
                  <a:pt x="1942" y="169608"/>
                  <a:pt x="4956" y="170847"/>
                </a:cubicBezTo>
                <a:cubicBezTo>
                  <a:pt x="7970" y="172086"/>
                  <a:pt x="11419" y="171383"/>
                  <a:pt x="13729" y="169106"/>
                </a:cubicBezTo>
                <a:lnTo>
                  <a:pt x="31075" y="151760"/>
                </a:lnTo>
                <a:cubicBezTo>
                  <a:pt x="45876" y="164050"/>
                  <a:pt x="64963" y="171450"/>
                  <a:pt x="85725" y="171450"/>
                </a:cubicBezTo>
                <a:cubicBezTo>
                  <a:pt x="128922" y="171450"/>
                  <a:pt x="164652" y="139504"/>
                  <a:pt x="170579" y="97948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3" name="Text 41"/>
          <p:cNvSpPr/>
          <p:nvPr/>
        </p:nvSpPr>
        <p:spPr>
          <a:xfrm>
            <a:off x="4851157" y="5200892"/>
            <a:ext cx="72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Rotation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394024" y="5638986"/>
            <a:ext cx="34766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Featured search updates periodically to showcase different aspects of the SWMM manual and keep the interface fresh.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102497" y="4974584"/>
            <a:ext cx="3705225" cy="1502758"/>
          </a:xfrm>
          <a:custGeom>
            <a:avLst/>
            <a:gdLst/>
            <a:ahLst/>
            <a:cxnLst/>
            <a:rect l="l" t="t" r="r" b="b"/>
            <a:pathLst>
              <a:path w="3705225" h="1502758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1426554"/>
                </a:lnTo>
                <a:cubicBezTo>
                  <a:pt x="3705225" y="1468640"/>
                  <a:pt x="3671107" y="1502758"/>
                  <a:pt x="3629020" y="1502758"/>
                </a:cubicBezTo>
                <a:lnTo>
                  <a:pt x="76205" y="1502758"/>
                </a:lnTo>
                <a:cubicBezTo>
                  <a:pt x="34118" y="1502758"/>
                  <a:pt x="0" y="1468640"/>
                  <a:pt x="0" y="1426554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8102497" y="4974584"/>
            <a:ext cx="3705225" cy="33717"/>
          </a:xfrm>
          <a:custGeom>
            <a:avLst/>
            <a:gdLst/>
            <a:ahLst/>
            <a:cxnLst/>
            <a:rect l="l" t="t" r="r" b="b"/>
            <a:pathLst>
              <a:path w="3705225" h="33717">
                <a:moveTo>
                  <a:pt x="33717" y="0"/>
                </a:moveTo>
                <a:lnTo>
                  <a:pt x="3671508" y="0"/>
                </a:lnTo>
                <a:cubicBezTo>
                  <a:pt x="3690129" y="0"/>
                  <a:pt x="3705225" y="15096"/>
                  <a:pt x="3705225" y="33717"/>
                </a:cubicBezTo>
                <a:lnTo>
                  <a:pt x="3705225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7" name="Shape 45"/>
          <p:cNvSpPr/>
          <p:nvPr/>
        </p:nvSpPr>
        <p:spPr>
          <a:xfrm>
            <a:off x="8254825" y="514377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8" name="Shape 46"/>
          <p:cNvSpPr/>
          <p:nvPr/>
        </p:nvSpPr>
        <p:spPr>
          <a:xfrm>
            <a:off x="8367904" y="524853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25885" y="837"/>
                </a:moveTo>
                <a:cubicBezTo>
                  <a:pt x="28597" y="-536"/>
                  <a:pt x="31879" y="-234"/>
                  <a:pt x="34290" y="1607"/>
                </a:cubicBezTo>
                <a:lnTo>
                  <a:pt x="141446" y="81941"/>
                </a:lnTo>
                <a:cubicBezTo>
                  <a:pt x="144226" y="84017"/>
                  <a:pt x="145331" y="87634"/>
                  <a:pt x="144259" y="90915"/>
                </a:cubicBezTo>
                <a:cubicBezTo>
                  <a:pt x="143188" y="94197"/>
                  <a:pt x="140107" y="96407"/>
                  <a:pt x="136624" y="96407"/>
                </a:cubicBezTo>
                <a:lnTo>
                  <a:pt x="85625" y="96407"/>
                </a:lnTo>
                <a:lnTo>
                  <a:pt x="115394" y="155912"/>
                </a:lnTo>
                <a:cubicBezTo>
                  <a:pt x="118039" y="161203"/>
                  <a:pt x="115896" y="167633"/>
                  <a:pt x="110605" y="170278"/>
                </a:cubicBezTo>
                <a:cubicBezTo>
                  <a:pt x="105315" y="172923"/>
                  <a:pt x="98885" y="170780"/>
                  <a:pt x="96240" y="165489"/>
                </a:cubicBezTo>
                <a:lnTo>
                  <a:pt x="66470" y="105984"/>
                </a:lnTo>
                <a:lnTo>
                  <a:pt x="35897" y="146771"/>
                </a:lnTo>
                <a:cubicBezTo>
                  <a:pt x="33821" y="149550"/>
                  <a:pt x="30205" y="150655"/>
                  <a:pt x="26923" y="149583"/>
                </a:cubicBezTo>
                <a:cubicBezTo>
                  <a:pt x="23641" y="148512"/>
                  <a:pt x="21431" y="145431"/>
                  <a:pt x="21431" y="141982"/>
                </a:cubicBezTo>
                <a:lnTo>
                  <a:pt x="21431" y="8037"/>
                </a:lnTo>
                <a:cubicBezTo>
                  <a:pt x="21431" y="4989"/>
                  <a:pt x="23139" y="2210"/>
                  <a:pt x="25885" y="837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49" name="Text 47"/>
          <p:cNvSpPr/>
          <p:nvPr/>
        </p:nvSpPr>
        <p:spPr>
          <a:xfrm>
            <a:off x="8711958" y="5200892"/>
            <a:ext cx="895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Interaction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254825" y="5638986"/>
            <a:ext cx="34766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Users can click the featured search term to instantly execute that search and see all related results.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6200"/>
          </a:xfrm>
          <a:custGeom>
            <a:avLst/>
            <a:gdLst/>
            <a:ahLst/>
            <a:cxnLst/>
            <a:rect l="l" t="t" r="r" b="b"/>
            <a:pathLst>
              <a:path w="12192000" h="76200">
                <a:moveTo>
                  <a:pt x="0" y="0"/>
                </a:moveTo>
                <a:lnTo>
                  <a:pt x="12192000" y="0"/>
                </a:lnTo>
                <a:lnTo>
                  <a:pt x="12192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" name="Shape 1"/>
          <p:cNvSpPr/>
          <p:nvPr/>
        </p:nvSpPr>
        <p:spPr>
          <a:xfrm>
            <a:off x="10303874" y="1540817"/>
            <a:ext cx="1491042" cy="1491042"/>
          </a:xfrm>
          <a:custGeom>
            <a:avLst/>
            <a:gdLst/>
            <a:ahLst/>
            <a:cxnLst/>
            <a:rect l="l" t="t" r="r" b="b"/>
            <a:pathLst>
              <a:path w="1491042" h="1491042">
                <a:moveTo>
                  <a:pt x="0" y="0"/>
                </a:moveTo>
                <a:lnTo>
                  <a:pt x="1491042" y="0"/>
                </a:lnTo>
                <a:lnTo>
                  <a:pt x="1491042" y="1491042"/>
                </a:lnTo>
                <a:lnTo>
                  <a:pt x="0" y="14910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44956">
            <a:solidFill>
              <a:srgbClr val="C75B4A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380970" y="914419"/>
            <a:ext cx="1514475" cy="304800"/>
          </a:xfrm>
          <a:custGeom>
            <a:avLst/>
            <a:gdLst/>
            <a:ahLst/>
            <a:cxnLst/>
            <a:rect l="l" t="t" r="r" b="b"/>
            <a:pathLst>
              <a:path w="1514475" h="304800">
                <a:moveTo>
                  <a:pt x="0" y="0"/>
                </a:moveTo>
                <a:lnTo>
                  <a:pt x="1514475" y="0"/>
                </a:lnTo>
                <a:lnTo>
                  <a:pt x="151447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" name="Text 3"/>
          <p:cNvSpPr/>
          <p:nvPr/>
        </p:nvSpPr>
        <p:spPr>
          <a:xfrm>
            <a:off x="533298" y="952500"/>
            <a:ext cx="1285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 / INTERFACE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0970" y="1295312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Results Display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620205" y="380972"/>
            <a:ext cx="314325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5000" b="1" dirty="0">
                <a:solidFill>
                  <a:srgbClr val="1E3A5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8195" y="2445523"/>
            <a:ext cx="11415875" cy="2729075"/>
          </a:xfrm>
          <a:custGeom>
            <a:avLst/>
            <a:gdLst/>
            <a:ahLst/>
            <a:cxnLst/>
            <a:rect l="l" t="t" r="r" b="b"/>
            <a:pathLst>
              <a:path w="11415875" h="2729075">
                <a:moveTo>
                  <a:pt x="114294" y="0"/>
                </a:moveTo>
                <a:lnTo>
                  <a:pt x="11301581" y="0"/>
                </a:lnTo>
                <a:cubicBezTo>
                  <a:pt x="11364704" y="0"/>
                  <a:pt x="11415875" y="51171"/>
                  <a:pt x="11415875" y="114294"/>
                </a:cubicBezTo>
                <a:lnTo>
                  <a:pt x="11415875" y="2614781"/>
                </a:lnTo>
                <a:cubicBezTo>
                  <a:pt x="11415875" y="2677904"/>
                  <a:pt x="11364704" y="2729075"/>
                  <a:pt x="11301581" y="2729075"/>
                </a:cubicBezTo>
                <a:lnTo>
                  <a:pt x="114294" y="2729075"/>
                </a:lnTo>
                <a:cubicBezTo>
                  <a:pt x="51171" y="2729075"/>
                  <a:pt x="0" y="2677904"/>
                  <a:pt x="0" y="26147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1E3A5F"/>
            </a:solidFill>
            <a:prstDash val="solid"/>
          </a:ln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95420" y="2452748"/>
            <a:ext cx="11401425" cy="419100"/>
          </a:xfrm>
          <a:custGeom>
            <a:avLst/>
            <a:gdLst/>
            <a:ahLst/>
            <a:cxnLst/>
            <a:rect l="l" t="t" r="r" b="b"/>
            <a:pathLst>
              <a:path w="11401425" h="419100">
                <a:moveTo>
                  <a:pt x="0" y="0"/>
                </a:moveTo>
                <a:lnTo>
                  <a:pt x="11401425" y="0"/>
                </a:lnTo>
                <a:lnTo>
                  <a:pt x="114014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0" name="Shape 8"/>
          <p:cNvSpPr/>
          <p:nvPr/>
        </p:nvSpPr>
        <p:spPr>
          <a:xfrm>
            <a:off x="571560" y="256699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59" y="53578"/>
                </a:moveTo>
                <a:cubicBezTo>
                  <a:pt x="27716" y="53578"/>
                  <a:pt x="35719" y="45576"/>
                  <a:pt x="35719" y="35719"/>
                </a:cubicBezTo>
                <a:cubicBezTo>
                  <a:pt x="35719" y="25862"/>
                  <a:pt x="27716" y="17859"/>
                  <a:pt x="17859" y="17859"/>
                </a:cubicBezTo>
                <a:cubicBezTo>
                  <a:pt x="8003" y="17859"/>
                  <a:pt x="0" y="25862"/>
                  <a:pt x="0" y="35719"/>
                </a:cubicBezTo>
                <a:cubicBezTo>
                  <a:pt x="0" y="45576"/>
                  <a:pt x="8003" y="53578"/>
                  <a:pt x="17859" y="53578"/>
                </a:cubicBezTo>
                <a:close/>
                <a:moveTo>
                  <a:pt x="71438" y="23812"/>
                </a:moveTo>
                <a:cubicBezTo>
                  <a:pt x="64852" y="23812"/>
                  <a:pt x="59531" y="29133"/>
                  <a:pt x="59531" y="35719"/>
                </a:cubicBezTo>
                <a:cubicBezTo>
                  <a:pt x="59531" y="42304"/>
                  <a:pt x="64852" y="47625"/>
                  <a:pt x="71438" y="47625"/>
                </a:cubicBezTo>
                <a:lnTo>
                  <a:pt x="178594" y="47625"/>
                </a:lnTo>
                <a:cubicBezTo>
                  <a:pt x="185179" y="47625"/>
                  <a:pt x="190500" y="42304"/>
                  <a:pt x="190500" y="35719"/>
                </a:cubicBezTo>
                <a:cubicBezTo>
                  <a:pt x="190500" y="29133"/>
                  <a:pt x="185179" y="23812"/>
                  <a:pt x="178594" y="23812"/>
                </a:cubicBezTo>
                <a:lnTo>
                  <a:pt x="71438" y="23812"/>
                </a:lnTo>
                <a:close/>
                <a:moveTo>
                  <a:pt x="71438" y="83344"/>
                </a:moveTo>
                <a:cubicBezTo>
                  <a:pt x="64852" y="83344"/>
                  <a:pt x="59531" y="88664"/>
                  <a:pt x="59531" y="95250"/>
                </a:cubicBezTo>
                <a:cubicBezTo>
                  <a:pt x="59531" y="101836"/>
                  <a:pt x="64852" y="107156"/>
                  <a:pt x="71438" y="107156"/>
                </a:cubicBezTo>
                <a:lnTo>
                  <a:pt x="178594" y="107156"/>
                </a:lnTo>
                <a:cubicBezTo>
                  <a:pt x="185179" y="107156"/>
                  <a:pt x="190500" y="101836"/>
                  <a:pt x="190500" y="95250"/>
                </a:cubicBezTo>
                <a:cubicBezTo>
                  <a:pt x="190500" y="88664"/>
                  <a:pt x="185179" y="83344"/>
                  <a:pt x="178594" y="83344"/>
                </a:cubicBezTo>
                <a:lnTo>
                  <a:pt x="71438" y="83344"/>
                </a:lnTo>
                <a:close/>
                <a:moveTo>
                  <a:pt x="71438" y="142875"/>
                </a:moveTo>
                <a:cubicBezTo>
                  <a:pt x="64852" y="142875"/>
                  <a:pt x="59531" y="148196"/>
                  <a:pt x="59531" y="154781"/>
                </a:cubicBezTo>
                <a:cubicBezTo>
                  <a:pt x="59531" y="161367"/>
                  <a:pt x="64852" y="166688"/>
                  <a:pt x="71438" y="166688"/>
                </a:cubicBezTo>
                <a:lnTo>
                  <a:pt x="178594" y="166688"/>
                </a:lnTo>
                <a:cubicBezTo>
                  <a:pt x="185179" y="166688"/>
                  <a:pt x="190500" y="161367"/>
                  <a:pt x="190500" y="154781"/>
                </a:cubicBezTo>
                <a:cubicBezTo>
                  <a:pt x="190500" y="148196"/>
                  <a:pt x="185179" y="142875"/>
                  <a:pt x="178594" y="142875"/>
                </a:cubicBezTo>
                <a:lnTo>
                  <a:pt x="71438" y="142875"/>
                </a:lnTo>
                <a:close/>
                <a:moveTo>
                  <a:pt x="17859" y="172641"/>
                </a:moveTo>
                <a:cubicBezTo>
                  <a:pt x="27716" y="172641"/>
                  <a:pt x="35719" y="164638"/>
                  <a:pt x="35719" y="154781"/>
                </a:cubicBezTo>
                <a:cubicBezTo>
                  <a:pt x="35719" y="144924"/>
                  <a:pt x="27716" y="136922"/>
                  <a:pt x="17859" y="136922"/>
                </a:cubicBezTo>
                <a:cubicBezTo>
                  <a:pt x="8003" y="136922"/>
                  <a:pt x="0" y="144924"/>
                  <a:pt x="0" y="154781"/>
                </a:cubicBezTo>
                <a:cubicBezTo>
                  <a:pt x="0" y="164638"/>
                  <a:pt x="8003" y="172641"/>
                  <a:pt x="17859" y="172641"/>
                </a:cubicBezTo>
                <a:close/>
                <a:moveTo>
                  <a:pt x="35719" y="95250"/>
                </a:moveTo>
                <a:cubicBezTo>
                  <a:pt x="35719" y="85393"/>
                  <a:pt x="27716" y="77391"/>
                  <a:pt x="17859" y="77391"/>
                </a:cubicBezTo>
                <a:cubicBezTo>
                  <a:pt x="8003" y="77391"/>
                  <a:pt x="0" y="85393"/>
                  <a:pt x="0" y="95250"/>
                </a:cubicBezTo>
                <a:cubicBezTo>
                  <a:pt x="0" y="105107"/>
                  <a:pt x="8003" y="113109"/>
                  <a:pt x="17859" y="113109"/>
                </a:cubicBezTo>
                <a:cubicBezTo>
                  <a:pt x="27716" y="113109"/>
                  <a:pt x="35719" y="105107"/>
                  <a:pt x="35719" y="9525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1" name="Text 9"/>
          <p:cNvSpPr/>
          <p:nvPr/>
        </p:nvSpPr>
        <p:spPr>
          <a:xfrm>
            <a:off x="900119" y="2528911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Results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818517" y="2547951"/>
            <a:ext cx="904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Results: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307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797811" y="2547951"/>
            <a:ext cx="923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Page: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 of 62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26524" y="2985971"/>
            <a:ext cx="11151583" cy="1447800"/>
          </a:xfrm>
          <a:custGeom>
            <a:avLst/>
            <a:gdLst/>
            <a:ahLst/>
            <a:cxnLst/>
            <a:rect l="l" t="t" r="r" b="b"/>
            <a:pathLst>
              <a:path w="11151583" h="1447800">
                <a:moveTo>
                  <a:pt x="33717" y="0"/>
                </a:moveTo>
                <a:lnTo>
                  <a:pt x="11075386" y="0"/>
                </a:lnTo>
                <a:cubicBezTo>
                  <a:pt x="11117440" y="0"/>
                  <a:pt x="11151583" y="34143"/>
                  <a:pt x="11151583" y="76198"/>
                </a:cubicBezTo>
                <a:lnTo>
                  <a:pt x="11151583" y="1371602"/>
                </a:lnTo>
                <a:cubicBezTo>
                  <a:pt x="11151583" y="1413657"/>
                  <a:pt x="11117440" y="1447800"/>
                  <a:pt x="11075386" y="1447800"/>
                </a:cubicBezTo>
                <a:lnTo>
                  <a:pt x="33717" y="1447800"/>
                </a:lnTo>
                <a:cubicBezTo>
                  <a:pt x="15096" y="1447800"/>
                  <a:pt x="0" y="1432704"/>
                  <a:pt x="0" y="14140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5" name="Shape 13"/>
          <p:cNvSpPr/>
          <p:nvPr/>
        </p:nvSpPr>
        <p:spPr>
          <a:xfrm>
            <a:off x="526524" y="2985971"/>
            <a:ext cx="33717" cy="1447800"/>
          </a:xfrm>
          <a:custGeom>
            <a:avLst/>
            <a:gdLst/>
            <a:ahLst/>
            <a:cxnLst/>
            <a:rect l="l" t="t" r="r" b="b"/>
            <a:pathLst>
              <a:path w="33717" h="1447800">
                <a:moveTo>
                  <a:pt x="33717" y="0"/>
                </a:moveTo>
                <a:lnTo>
                  <a:pt x="33717" y="0"/>
                </a:lnTo>
                <a:lnTo>
                  <a:pt x="33717" y="1447800"/>
                </a:lnTo>
                <a:lnTo>
                  <a:pt x="33717" y="1447800"/>
                </a:lnTo>
                <a:cubicBezTo>
                  <a:pt x="15096" y="1447800"/>
                  <a:pt x="0" y="1432704"/>
                  <a:pt x="0" y="14140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6" name="Shape 14"/>
          <p:cNvSpPr/>
          <p:nvPr/>
        </p:nvSpPr>
        <p:spPr>
          <a:xfrm>
            <a:off x="657628" y="3100215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1447800" h="228600">
                <a:moveTo>
                  <a:pt x="38101" y="0"/>
                </a:moveTo>
                <a:lnTo>
                  <a:pt x="1409699" y="0"/>
                </a:lnTo>
                <a:cubicBezTo>
                  <a:pt x="1430742" y="0"/>
                  <a:pt x="1447800" y="17058"/>
                  <a:pt x="1447800" y="38101"/>
                </a:cubicBezTo>
                <a:lnTo>
                  <a:pt x="1447800" y="190499"/>
                </a:lnTo>
                <a:cubicBezTo>
                  <a:pt x="1447800" y="211542"/>
                  <a:pt x="1430742" y="228600"/>
                  <a:pt x="14096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7" name="Text 15"/>
          <p:cNvSpPr/>
          <p:nvPr/>
        </p:nvSpPr>
        <p:spPr>
          <a:xfrm>
            <a:off x="657628" y="3100215"/>
            <a:ext cx="15049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 Manual Chapter 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2184519" y="3138297"/>
            <a:ext cx="7143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2.4.3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0466124" y="3124302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75634" y="5157"/>
                </a:moveTo>
                <a:cubicBezTo>
                  <a:pt x="76937" y="2032"/>
                  <a:pt x="79984" y="0"/>
                  <a:pt x="83344" y="0"/>
                </a:cubicBezTo>
                <a:lnTo>
                  <a:pt x="125016" y="0"/>
                </a:lnTo>
                <a:cubicBezTo>
                  <a:pt x="129626" y="0"/>
                  <a:pt x="133350" y="3724"/>
                  <a:pt x="133350" y="8334"/>
                </a:cubicBezTo>
                <a:lnTo>
                  <a:pt x="133350" y="50006"/>
                </a:lnTo>
                <a:cubicBezTo>
                  <a:pt x="133350" y="53366"/>
                  <a:pt x="131318" y="56413"/>
                  <a:pt x="128193" y="57716"/>
                </a:cubicBezTo>
                <a:cubicBezTo>
                  <a:pt x="125068" y="59018"/>
                  <a:pt x="121500" y="58289"/>
                  <a:pt x="119103" y="55918"/>
                </a:cubicBezTo>
                <a:lnTo>
                  <a:pt x="104180" y="40969"/>
                </a:lnTo>
                <a:lnTo>
                  <a:pt x="64227" y="80896"/>
                </a:lnTo>
                <a:cubicBezTo>
                  <a:pt x="60971" y="84151"/>
                  <a:pt x="55684" y="84151"/>
                  <a:pt x="52428" y="80896"/>
                </a:cubicBezTo>
                <a:cubicBezTo>
                  <a:pt x="49173" y="77640"/>
                  <a:pt x="49173" y="72353"/>
                  <a:pt x="52428" y="69097"/>
                </a:cubicBezTo>
                <a:lnTo>
                  <a:pt x="92381" y="29170"/>
                </a:lnTo>
                <a:lnTo>
                  <a:pt x="77458" y="14221"/>
                </a:lnTo>
                <a:cubicBezTo>
                  <a:pt x="75061" y="11824"/>
                  <a:pt x="74358" y="8256"/>
                  <a:pt x="75660" y="5131"/>
                </a:cubicBezTo>
                <a:close/>
                <a:moveTo>
                  <a:pt x="0" y="45839"/>
                </a:moveTo>
                <a:cubicBezTo>
                  <a:pt x="0" y="34327"/>
                  <a:pt x="9324" y="25003"/>
                  <a:pt x="20836" y="25003"/>
                </a:cubicBezTo>
                <a:lnTo>
                  <a:pt x="41672" y="25003"/>
                </a:lnTo>
                <a:cubicBezTo>
                  <a:pt x="46282" y="25003"/>
                  <a:pt x="50006" y="28728"/>
                  <a:pt x="50006" y="33337"/>
                </a:cubicBezTo>
                <a:cubicBezTo>
                  <a:pt x="50006" y="37947"/>
                  <a:pt x="46282" y="41672"/>
                  <a:pt x="41672" y="41672"/>
                </a:cubicBezTo>
                <a:lnTo>
                  <a:pt x="20836" y="41672"/>
                </a:lnTo>
                <a:cubicBezTo>
                  <a:pt x="18544" y="41672"/>
                  <a:pt x="16669" y="43547"/>
                  <a:pt x="16669" y="45839"/>
                </a:cubicBezTo>
                <a:lnTo>
                  <a:pt x="16669" y="112514"/>
                </a:lnTo>
                <a:cubicBezTo>
                  <a:pt x="16669" y="114806"/>
                  <a:pt x="18544" y="116681"/>
                  <a:pt x="20836" y="116681"/>
                </a:cubicBezTo>
                <a:lnTo>
                  <a:pt x="87511" y="116681"/>
                </a:lnTo>
                <a:cubicBezTo>
                  <a:pt x="89803" y="116681"/>
                  <a:pt x="91678" y="114806"/>
                  <a:pt x="91678" y="112514"/>
                </a:cubicBezTo>
                <a:lnTo>
                  <a:pt x="91678" y="91678"/>
                </a:lnTo>
                <a:cubicBezTo>
                  <a:pt x="91678" y="87068"/>
                  <a:pt x="95403" y="83344"/>
                  <a:pt x="100013" y="83344"/>
                </a:cubicBezTo>
                <a:cubicBezTo>
                  <a:pt x="104622" y="83344"/>
                  <a:pt x="108347" y="87068"/>
                  <a:pt x="108347" y="91678"/>
                </a:cubicBezTo>
                <a:lnTo>
                  <a:pt x="108347" y="112514"/>
                </a:lnTo>
                <a:cubicBezTo>
                  <a:pt x="108347" y="124026"/>
                  <a:pt x="99023" y="133350"/>
                  <a:pt x="87511" y="133350"/>
                </a:cubicBezTo>
                <a:lnTo>
                  <a:pt x="20836" y="133350"/>
                </a:lnTo>
                <a:cubicBezTo>
                  <a:pt x="9324" y="133350"/>
                  <a:pt x="0" y="124026"/>
                  <a:pt x="0" y="112514"/>
                </a:cubicBezTo>
                <a:lnTo>
                  <a:pt x="0" y="45839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0" name="Text 18"/>
          <p:cNvSpPr/>
          <p:nvPr/>
        </p:nvSpPr>
        <p:spPr>
          <a:xfrm>
            <a:off x="10642336" y="3100215"/>
            <a:ext cx="990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View in Manual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57628" y="3366864"/>
            <a:ext cx="10982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Running a Full Dynamic Wave Analysis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57628" y="3633513"/>
            <a:ext cx="109823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...could therefore convey more flow than was computed using Kinematic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 We would now like to see what would happen if we apply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instead. To run the analysis with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: 1. From the Project Browser, select the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Options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category and click the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edit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button. 2. On the...page of the Simulation Options dialog that appears, select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as the flow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method...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26524" y="4509627"/>
            <a:ext cx="11151583" cy="1676400"/>
          </a:xfrm>
          <a:custGeom>
            <a:avLst/>
            <a:gdLst/>
            <a:ahLst/>
            <a:cxnLst/>
            <a:rect l="l" t="t" r="r" b="b"/>
            <a:pathLst>
              <a:path w="11151583" h="1676400">
                <a:moveTo>
                  <a:pt x="33717" y="0"/>
                </a:moveTo>
                <a:lnTo>
                  <a:pt x="11075391" y="0"/>
                </a:lnTo>
                <a:cubicBezTo>
                  <a:pt x="11117471" y="0"/>
                  <a:pt x="11151583" y="34112"/>
                  <a:pt x="11151583" y="76192"/>
                </a:cubicBezTo>
                <a:lnTo>
                  <a:pt x="11151583" y="1600208"/>
                </a:lnTo>
                <a:cubicBezTo>
                  <a:pt x="11151583" y="1642288"/>
                  <a:pt x="11117471" y="1676400"/>
                  <a:pt x="11075391" y="1676400"/>
                </a:cubicBezTo>
                <a:lnTo>
                  <a:pt x="33717" y="1676400"/>
                </a:lnTo>
                <a:cubicBezTo>
                  <a:pt x="15096" y="1676400"/>
                  <a:pt x="0" y="1661304"/>
                  <a:pt x="0" y="16426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24" name="Shape 22"/>
          <p:cNvSpPr/>
          <p:nvPr/>
        </p:nvSpPr>
        <p:spPr>
          <a:xfrm>
            <a:off x="526524" y="4509627"/>
            <a:ext cx="33717" cy="1676400"/>
          </a:xfrm>
          <a:custGeom>
            <a:avLst/>
            <a:gdLst/>
            <a:ahLst/>
            <a:cxnLst/>
            <a:rect l="l" t="t" r="r" b="b"/>
            <a:pathLst>
              <a:path w="33717" h="1676400">
                <a:moveTo>
                  <a:pt x="33717" y="0"/>
                </a:moveTo>
                <a:lnTo>
                  <a:pt x="33717" y="0"/>
                </a:lnTo>
                <a:lnTo>
                  <a:pt x="33717" y="1676400"/>
                </a:lnTo>
                <a:lnTo>
                  <a:pt x="33717" y="1676400"/>
                </a:lnTo>
                <a:cubicBezTo>
                  <a:pt x="15096" y="1676400"/>
                  <a:pt x="0" y="1661304"/>
                  <a:pt x="0" y="16426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5" name="Shape 23"/>
          <p:cNvSpPr/>
          <p:nvPr/>
        </p:nvSpPr>
        <p:spPr>
          <a:xfrm>
            <a:off x="657628" y="4623871"/>
            <a:ext cx="1457325" cy="228600"/>
          </a:xfrm>
          <a:custGeom>
            <a:avLst/>
            <a:gdLst/>
            <a:ahLst/>
            <a:cxnLst/>
            <a:rect l="l" t="t" r="r" b="b"/>
            <a:pathLst>
              <a:path w="1457325" h="228600">
                <a:moveTo>
                  <a:pt x="38101" y="0"/>
                </a:moveTo>
                <a:lnTo>
                  <a:pt x="1419224" y="0"/>
                </a:lnTo>
                <a:cubicBezTo>
                  <a:pt x="1440267" y="0"/>
                  <a:pt x="1457325" y="17058"/>
                  <a:pt x="1457325" y="38101"/>
                </a:cubicBezTo>
                <a:lnTo>
                  <a:pt x="1457325" y="190499"/>
                </a:lnTo>
                <a:cubicBezTo>
                  <a:pt x="1457325" y="211542"/>
                  <a:pt x="1440267" y="228600"/>
                  <a:pt x="14192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6" name="Text 24"/>
          <p:cNvSpPr/>
          <p:nvPr/>
        </p:nvSpPr>
        <p:spPr>
          <a:xfrm>
            <a:off x="657628" y="4623871"/>
            <a:ext cx="15144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 Manual Chapter 8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2188282" y="4661953"/>
            <a:ext cx="6953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8.1.4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10466124" y="464795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75634" y="5157"/>
                </a:moveTo>
                <a:cubicBezTo>
                  <a:pt x="76937" y="2032"/>
                  <a:pt x="79984" y="0"/>
                  <a:pt x="83344" y="0"/>
                </a:cubicBezTo>
                <a:lnTo>
                  <a:pt x="125016" y="0"/>
                </a:lnTo>
                <a:cubicBezTo>
                  <a:pt x="129626" y="0"/>
                  <a:pt x="133350" y="3724"/>
                  <a:pt x="133350" y="8334"/>
                </a:cubicBezTo>
                <a:lnTo>
                  <a:pt x="133350" y="50006"/>
                </a:lnTo>
                <a:cubicBezTo>
                  <a:pt x="133350" y="53366"/>
                  <a:pt x="131318" y="56413"/>
                  <a:pt x="128193" y="57716"/>
                </a:cubicBezTo>
                <a:cubicBezTo>
                  <a:pt x="125068" y="59018"/>
                  <a:pt x="121500" y="58289"/>
                  <a:pt x="119103" y="55918"/>
                </a:cubicBezTo>
                <a:lnTo>
                  <a:pt x="104180" y="40969"/>
                </a:lnTo>
                <a:lnTo>
                  <a:pt x="64227" y="80896"/>
                </a:lnTo>
                <a:cubicBezTo>
                  <a:pt x="60971" y="84151"/>
                  <a:pt x="55684" y="84151"/>
                  <a:pt x="52428" y="80896"/>
                </a:cubicBezTo>
                <a:cubicBezTo>
                  <a:pt x="49173" y="77640"/>
                  <a:pt x="49173" y="72353"/>
                  <a:pt x="52428" y="69097"/>
                </a:cubicBezTo>
                <a:lnTo>
                  <a:pt x="92381" y="29170"/>
                </a:lnTo>
                <a:lnTo>
                  <a:pt x="77458" y="14221"/>
                </a:lnTo>
                <a:cubicBezTo>
                  <a:pt x="75061" y="11824"/>
                  <a:pt x="74358" y="8256"/>
                  <a:pt x="75660" y="5131"/>
                </a:cubicBezTo>
                <a:close/>
                <a:moveTo>
                  <a:pt x="0" y="45839"/>
                </a:moveTo>
                <a:cubicBezTo>
                  <a:pt x="0" y="34327"/>
                  <a:pt x="9324" y="25003"/>
                  <a:pt x="20836" y="25003"/>
                </a:cubicBezTo>
                <a:lnTo>
                  <a:pt x="41672" y="25003"/>
                </a:lnTo>
                <a:cubicBezTo>
                  <a:pt x="46282" y="25003"/>
                  <a:pt x="50006" y="28728"/>
                  <a:pt x="50006" y="33337"/>
                </a:cubicBezTo>
                <a:cubicBezTo>
                  <a:pt x="50006" y="37947"/>
                  <a:pt x="46282" y="41672"/>
                  <a:pt x="41672" y="41672"/>
                </a:cubicBezTo>
                <a:lnTo>
                  <a:pt x="20836" y="41672"/>
                </a:lnTo>
                <a:cubicBezTo>
                  <a:pt x="18544" y="41672"/>
                  <a:pt x="16669" y="43547"/>
                  <a:pt x="16669" y="45839"/>
                </a:cubicBezTo>
                <a:lnTo>
                  <a:pt x="16669" y="112514"/>
                </a:lnTo>
                <a:cubicBezTo>
                  <a:pt x="16669" y="114806"/>
                  <a:pt x="18544" y="116681"/>
                  <a:pt x="20836" y="116681"/>
                </a:cubicBezTo>
                <a:lnTo>
                  <a:pt x="87511" y="116681"/>
                </a:lnTo>
                <a:cubicBezTo>
                  <a:pt x="89803" y="116681"/>
                  <a:pt x="91678" y="114806"/>
                  <a:pt x="91678" y="112514"/>
                </a:cubicBezTo>
                <a:lnTo>
                  <a:pt x="91678" y="91678"/>
                </a:lnTo>
                <a:cubicBezTo>
                  <a:pt x="91678" y="87068"/>
                  <a:pt x="95403" y="83344"/>
                  <a:pt x="100013" y="83344"/>
                </a:cubicBezTo>
                <a:cubicBezTo>
                  <a:pt x="104622" y="83344"/>
                  <a:pt x="108347" y="87068"/>
                  <a:pt x="108347" y="91678"/>
                </a:cubicBezTo>
                <a:lnTo>
                  <a:pt x="108347" y="112514"/>
                </a:lnTo>
                <a:cubicBezTo>
                  <a:pt x="108347" y="124026"/>
                  <a:pt x="99023" y="133350"/>
                  <a:pt x="87511" y="133350"/>
                </a:cubicBezTo>
                <a:lnTo>
                  <a:pt x="20836" y="133350"/>
                </a:lnTo>
                <a:cubicBezTo>
                  <a:pt x="9324" y="133350"/>
                  <a:pt x="0" y="124026"/>
                  <a:pt x="0" y="112514"/>
                </a:cubicBezTo>
                <a:lnTo>
                  <a:pt x="0" y="45839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9" name="Text 27"/>
          <p:cNvSpPr/>
          <p:nvPr/>
        </p:nvSpPr>
        <p:spPr>
          <a:xfrm>
            <a:off x="10642336" y="4623871"/>
            <a:ext cx="990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View in Manual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57628" y="4890520"/>
            <a:ext cx="10982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8.1.4 Dynamic Wave Options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57628" y="5157169"/>
            <a:ext cx="1098232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page of the Simulation Options dialog sets several parameters that control how the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flow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computations are made. These parameters have no effect for the other flow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methods. *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Inertial Terms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Indicates how the inertial terms in the St. Venant momentum equation...number of trials that SWMM will use in its iterative method for computing a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hydraulic solution within each time step. The default value is 8. *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Number of Parallel Threads...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26524" y="6261846"/>
            <a:ext cx="11151583" cy="1676400"/>
          </a:xfrm>
          <a:custGeom>
            <a:avLst/>
            <a:gdLst/>
            <a:ahLst/>
            <a:cxnLst/>
            <a:rect l="l" t="t" r="r" b="b"/>
            <a:pathLst>
              <a:path w="11151583" h="1676400">
                <a:moveTo>
                  <a:pt x="33717" y="0"/>
                </a:moveTo>
                <a:lnTo>
                  <a:pt x="11075391" y="0"/>
                </a:lnTo>
                <a:cubicBezTo>
                  <a:pt x="11117471" y="0"/>
                  <a:pt x="11151583" y="34112"/>
                  <a:pt x="11151583" y="76192"/>
                </a:cubicBezTo>
                <a:lnTo>
                  <a:pt x="11151583" y="1600208"/>
                </a:lnTo>
                <a:cubicBezTo>
                  <a:pt x="11151583" y="1642288"/>
                  <a:pt x="11117471" y="1676400"/>
                  <a:pt x="11075391" y="1676400"/>
                </a:cubicBezTo>
                <a:lnTo>
                  <a:pt x="33717" y="1676400"/>
                </a:lnTo>
                <a:cubicBezTo>
                  <a:pt x="15096" y="1676400"/>
                  <a:pt x="0" y="1661304"/>
                  <a:pt x="0" y="16426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33" name="Shape 31"/>
          <p:cNvSpPr/>
          <p:nvPr/>
        </p:nvSpPr>
        <p:spPr>
          <a:xfrm>
            <a:off x="526524" y="6261846"/>
            <a:ext cx="33717" cy="1676400"/>
          </a:xfrm>
          <a:custGeom>
            <a:avLst/>
            <a:gdLst/>
            <a:ahLst/>
            <a:cxnLst/>
            <a:rect l="l" t="t" r="r" b="b"/>
            <a:pathLst>
              <a:path w="33717" h="1676400">
                <a:moveTo>
                  <a:pt x="33717" y="0"/>
                </a:moveTo>
                <a:lnTo>
                  <a:pt x="33717" y="0"/>
                </a:lnTo>
                <a:lnTo>
                  <a:pt x="33717" y="1676400"/>
                </a:lnTo>
                <a:lnTo>
                  <a:pt x="33717" y="1676400"/>
                </a:lnTo>
                <a:cubicBezTo>
                  <a:pt x="15096" y="1676400"/>
                  <a:pt x="0" y="1661304"/>
                  <a:pt x="0" y="16426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4" name="Shape 32"/>
          <p:cNvSpPr/>
          <p:nvPr/>
        </p:nvSpPr>
        <p:spPr>
          <a:xfrm>
            <a:off x="657628" y="6376090"/>
            <a:ext cx="1447800" cy="228600"/>
          </a:xfrm>
          <a:custGeom>
            <a:avLst/>
            <a:gdLst/>
            <a:ahLst/>
            <a:cxnLst/>
            <a:rect l="l" t="t" r="r" b="b"/>
            <a:pathLst>
              <a:path w="1447800" h="228600">
                <a:moveTo>
                  <a:pt x="38101" y="0"/>
                </a:moveTo>
                <a:lnTo>
                  <a:pt x="1409699" y="0"/>
                </a:lnTo>
                <a:cubicBezTo>
                  <a:pt x="1430742" y="0"/>
                  <a:pt x="1447800" y="17058"/>
                  <a:pt x="1447800" y="38101"/>
                </a:cubicBezTo>
                <a:lnTo>
                  <a:pt x="1447800" y="190499"/>
                </a:lnTo>
                <a:cubicBezTo>
                  <a:pt x="1447800" y="211542"/>
                  <a:pt x="1430742" y="228600"/>
                  <a:pt x="14096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5" name="Text 33"/>
          <p:cNvSpPr/>
          <p:nvPr/>
        </p:nvSpPr>
        <p:spPr>
          <a:xfrm>
            <a:off x="657628" y="6376090"/>
            <a:ext cx="15049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SWMM Manual Chapter 3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2185497" y="6414176"/>
            <a:ext cx="7143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3.4.5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10466124" y="640017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75634" y="5157"/>
                </a:moveTo>
                <a:cubicBezTo>
                  <a:pt x="76937" y="2032"/>
                  <a:pt x="79984" y="0"/>
                  <a:pt x="83344" y="0"/>
                </a:cubicBezTo>
                <a:lnTo>
                  <a:pt x="125016" y="0"/>
                </a:lnTo>
                <a:cubicBezTo>
                  <a:pt x="129626" y="0"/>
                  <a:pt x="133350" y="3724"/>
                  <a:pt x="133350" y="8334"/>
                </a:cubicBezTo>
                <a:lnTo>
                  <a:pt x="133350" y="50006"/>
                </a:lnTo>
                <a:cubicBezTo>
                  <a:pt x="133350" y="53366"/>
                  <a:pt x="131318" y="56413"/>
                  <a:pt x="128193" y="57716"/>
                </a:cubicBezTo>
                <a:cubicBezTo>
                  <a:pt x="125068" y="59018"/>
                  <a:pt x="121500" y="58289"/>
                  <a:pt x="119103" y="55918"/>
                </a:cubicBezTo>
                <a:lnTo>
                  <a:pt x="104180" y="40969"/>
                </a:lnTo>
                <a:lnTo>
                  <a:pt x="64227" y="80896"/>
                </a:lnTo>
                <a:cubicBezTo>
                  <a:pt x="60971" y="84151"/>
                  <a:pt x="55684" y="84151"/>
                  <a:pt x="52428" y="80896"/>
                </a:cubicBezTo>
                <a:cubicBezTo>
                  <a:pt x="49173" y="77640"/>
                  <a:pt x="49173" y="72353"/>
                  <a:pt x="52428" y="69097"/>
                </a:cubicBezTo>
                <a:lnTo>
                  <a:pt x="92381" y="29170"/>
                </a:lnTo>
                <a:lnTo>
                  <a:pt x="77458" y="14221"/>
                </a:lnTo>
                <a:cubicBezTo>
                  <a:pt x="75061" y="11824"/>
                  <a:pt x="74358" y="8256"/>
                  <a:pt x="75660" y="5131"/>
                </a:cubicBezTo>
                <a:close/>
                <a:moveTo>
                  <a:pt x="0" y="45839"/>
                </a:moveTo>
                <a:cubicBezTo>
                  <a:pt x="0" y="34327"/>
                  <a:pt x="9324" y="25003"/>
                  <a:pt x="20836" y="25003"/>
                </a:cubicBezTo>
                <a:lnTo>
                  <a:pt x="41672" y="25003"/>
                </a:lnTo>
                <a:cubicBezTo>
                  <a:pt x="46282" y="25003"/>
                  <a:pt x="50006" y="28728"/>
                  <a:pt x="50006" y="33337"/>
                </a:cubicBezTo>
                <a:cubicBezTo>
                  <a:pt x="50006" y="37947"/>
                  <a:pt x="46282" y="41672"/>
                  <a:pt x="41672" y="41672"/>
                </a:cubicBezTo>
                <a:lnTo>
                  <a:pt x="20836" y="41672"/>
                </a:lnTo>
                <a:cubicBezTo>
                  <a:pt x="18544" y="41672"/>
                  <a:pt x="16669" y="43547"/>
                  <a:pt x="16669" y="45839"/>
                </a:cubicBezTo>
                <a:lnTo>
                  <a:pt x="16669" y="112514"/>
                </a:lnTo>
                <a:cubicBezTo>
                  <a:pt x="16669" y="114806"/>
                  <a:pt x="18544" y="116681"/>
                  <a:pt x="20836" y="116681"/>
                </a:cubicBezTo>
                <a:lnTo>
                  <a:pt x="87511" y="116681"/>
                </a:lnTo>
                <a:cubicBezTo>
                  <a:pt x="89803" y="116681"/>
                  <a:pt x="91678" y="114806"/>
                  <a:pt x="91678" y="112514"/>
                </a:cubicBezTo>
                <a:lnTo>
                  <a:pt x="91678" y="91678"/>
                </a:lnTo>
                <a:cubicBezTo>
                  <a:pt x="91678" y="87068"/>
                  <a:pt x="95403" y="83344"/>
                  <a:pt x="100013" y="83344"/>
                </a:cubicBezTo>
                <a:cubicBezTo>
                  <a:pt x="104622" y="83344"/>
                  <a:pt x="108347" y="87068"/>
                  <a:pt x="108347" y="91678"/>
                </a:cubicBezTo>
                <a:lnTo>
                  <a:pt x="108347" y="112514"/>
                </a:lnTo>
                <a:cubicBezTo>
                  <a:pt x="108347" y="124026"/>
                  <a:pt x="99023" y="133350"/>
                  <a:pt x="87511" y="133350"/>
                </a:cubicBezTo>
                <a:lnTo>
                  <a:pt x="20836" y="133350"/>
                </a:lnTo>
                <a:cubicBezTo>
                  <a:pt x="9324" y="133350"/>
                  <a:pt x="0" y="124026"/>
                  <a:pt x="0" y="112514"/>
                </a:cubicBezTo>
                <a:lnTo>
                  <a:pt x="0" y="45839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8" name="Text 36"/>
          <p:cNvSpPr/>
          <p:nvPr/>
        </p:nvSpPr>
        <p:spPr>
          <a:xfrm>
            <a:off x="10642336" y="6376090"/>
            <a:ext cx="990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C75B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View in Manual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57628" y="6642739"/>
            <a:ext cx="10982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3.4.5 Flow Routing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57628" y="6909388"/>
            <a:ext cx="1098232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...the level of sophistication used to solve these equations: * Steady Flow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* Kinematic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*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Each of these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methods employs the Manning equation to relate flow rate to flow depth and bed (or friction...to be significant then this alternative can be an accurate and efficient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method, especially for long-term simulations.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DYNAMIC WAVE ROUTING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5F1EB"/>
                </a:solidFill>
                <a:highlight>
                  <a:srgbClr val="C75B4A">
                    <a:alpha val="10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 DYNAMIC WAVE ROUTING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solves the complete one-dimensional Saint Venant flow equations and therefore produces...lost from the system or can pond atop the node and re-enter the drainage system.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80970" y="5355556"/>
            <a:ext cx="2743200" cy="1121758"/>
          </a:xfrm>
          <a:custGeom>
            <a:avLst/>
            <a:gdLst/>
            <a:ahLst/>
            <a:cxnLst/>
            <a:rect l="l" t="t" r="r" b="b"/>
            <a:pathLst>
              <a:path w="2743200" h="1121758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1045557"/>
                </a:lnTo>
                <a:cubicBezTo>
                  <a:pt x="2743200" y="1087642"/>
                  <a:pt x="2709084" y="1121758"/>
                  <a:pt x="2666999" y="1121758"/>
                </a:cubicBezTo>
                <a:lnTo>
                  <a:pt x="76201" y="1121758"/>
                </a:lnTo>
                <a:cubicBezTo>
                  <a:pt x="34116" y="1121758"/>
                  <a:pt x="0" y="1087642"/>
                  <a:pt x="0" y="1045557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380970" y="5355556"/>
            <a:ext cx="2743200" cy="33717"/>
          </a:xfrm>
          <a:custGeom>
            <a:avLst/>
            <a:gdLst/>
            <a:ahLst/>
            <a:cxnLst/>
            <a:rect l="l" t="t" r="r" b="b"/>
            <a:pathLst>
              <a:path w="2743200" h="33717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3" name="Shape 41"/>
          <p:cNvSpPr/>
          <p:nvPr/>
        </p:nvSpPr>
        <p:spPr>
          <a:xfrm>
            <a:off x="545204" y="556282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7202" y="117202"/>
                </a:moveTo>
                <a:lnTo>
                  <a:pt x="176138" y="37170"/>
                </a:lnTo>
                <a:lnTo>
                  <a:pt x="165236" y="26268"/>
                </a:lnTo>
                <a:lnTo>
                  <a:pt x="85204" y="85204"/>
                </a:lnTo>
                <a:lnTo>
                  <a:pt x="117202" y="117202"/>
                </a:lnTo>
                <a:close/>
                <a:moveTo>
                  <a:pt x="47625" y="119063"/>
                </a:moveTo>
                <a:lnTo>
                  <a:pt x="47625" y="119063"/>
                </a:lnTo>
                <a:lnTo>
                  <a:pt x="47625" y="92385"/>
                </a:lnTo>
                <a:cubicBezTo>
                  <a:pt x="47625" y="86692"/>
                  <a:pt x="50304" y="81372"/>
                  <a:pt x="54880" y="78023"/>
                </a:cubicBezTo>
                <a:lnTo>
                  <a:pt x="156493" y="3125"/>
                </a:lnTo>
                <a:cubicBezTo>
                  <a:pt x="159246" y="1079"/>
                  <a:pt x="162595" y="0"/>
                  <a:pt x="166018" y="0"/>
                </a:cubicBezTo>
                <a:cubicBezTo>
                  <a:pt x="170259" y="0"/>
                  <a:pt x="174315" y="1674"/>
                  <a:pt x="177329" y="4688"/>
                </a:cubicBezTo>
                <a:lnTo>
                  <a:pt x="197718" y="25078"/>
                </a:lnTo>
                <a:cubicBezTo>
                  <a:pt x="200732" y="28091"/>
                  <a:pt x="202406" y="32147"/>
                  <a:pt x="202406" y="36426"/>
                </a:cubicBezTo>
                <a:cubicBezTo>
                  <a:pt x="202406" y="39849"/>
                  <a:pt x="201327" y="43197"/>
                  <a:pt x="199281" y="45951"/>
                </a:cubicBezTo>
                <a:lnTo>
                  <a:pt x="124420" y="147526"/>
                </a:lnTo>
                <a:cubicBezTo>
                  <a:pt x="121072" y="152102"/>
                  <a:pt x="115714" y="154781"/>
                  <a:pt x="110058" y="154781"/>
                </a:cubicBezTo>
                <a:lnTo>
                  <a:pt x="83381" y="154781"/>
                </a:lnTo>
                <a:lnTo>
                  <a:pt x="73930" y="164232"/>
                </a:lnTo>
                <a:cubicBezTo>
                  <a:pt x="69279" y="168883"/>
                  <a:pt x="61726" y="168883"/>
                  <a:pt x="57076" y="164232"/>
                </a:cubicBezTo>
                <a:lnTo>
                  <a:pt x="38212" y="145368"/>
                </a:lnTo>
                <a:cubicBezTo>
                  <a:pt x="33561" y="140717"/>
                  <a:pt x="33561" y="133164"/>
                  <a:pt x="38212" y="128513"/>
                </a:cubicBezTo>
                <a:lnTo>
                  <a:pt x="47625" y="119063"/>
                </a:lnTo>
                <a:close/>
                <a:moveTo>
                  <a:pt x="2604" y="173496"/>
                </a:moveTo>
                <a:lnTo>
                  <a:pt x="21841" y="154260"/>
                </a:lnTo>
                <a:lnTo>
                  <a:pt x="48109" y="180529"/>
                </a:lnTo>
                <a:lnTo>
                  <a:pt x="40779" y="187858"/>
                </a:lnTo>
                <a:cubicBezTo>
                  <a:pt x="39105" y="189533"/>
                  <a:pt x="36835" y="190463"/>
                  <a:pt x="34454" y="190463"/>
                </a:cubicBezTo>
                <a:lnTo>
                  <a:pt x="8930" y="190500"/>
                </a:lnTo>
                <a:cubicBezTo>
                  <a:pt x="3981" y="190500"/>
                  <a:pt x="0" y="186519"/>
                  <a:pt x="0" y="181570"/>
                </a:cubicBezTo>
                <a:lnTo>
                  <a:pt x="0" y="179822"/>
                </a:lnTo>
                <a:cubicBezTo>
                  <a:pt x="0" y="177440"/>
                  <a:pt x="930" y="175171"/>
                  <a:pt x="2604" y="173496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4" name="Text 42"/>
          <p:cNvSpPr/>
          <p:nvPr/>
        </p:nvSpPr>
        <p:spPr>
          <a:xfrm>
            <a:off x="847587" y="5524742"/>
            <a:ext cx="1009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Highlighting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33298" y="5867553"/>
            <a:ext cx="2514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Search terms highlighted in brick red for instant visual recognition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3276552" y="5355556"/>
            <a:ext cx="2743200" cy="1121758"/>
          </a:xfrm>
          <a:custGeom>
            <a:avLst/>
            <a:gdLst/>
            <a:ahLst/>
            <a:cxnLst/>
            <a:rect l="l" t="t" r="r" b="b"/>
            <a:pathLst>
              <a:path w="2743200" h="1121758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1045557"/>
                </a:lnTo>
                <a:cubicBezTo>
                  <a:pt x="2743200" y="1087642"/>
                  <a:pt x="2709084" y="1121758"/>
                  <a:pt x="2666999" y="1121758"/>
                </a:cubicBezTo>
                <a:lnTo>
                  <a:pt x="76201" y="1121758"/>
                </a:lnTo>
                <a:cubicBezTo>
                  <a:pt x="34116" y="1121758"/>
                  <a:pt x="0" y="1087642"/>
                  <a:pt x="0" y="1045557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3276552" y="5355556"/>
            <a:ext cx="2743200" cy="33717"/>
          </a:xfrm>
          <a:custGeom>
            <a:avLst/>
            <a:gdLst/>
            <a:ahLst/>
            <a:cxnLst/>
            <a:rect l="l" t="t" r="r" b="b"/>
            <a:pathLst>
              <a:path w="2743200" h="33717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8" name="Shape 46"/>
          <p:cNvSpPr/>
          <p:nvPr/>
        </p:nvSpPr>
        <p:spPr>
          <a:xfrm>
            <a:off x="3476505" y="5562823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70172"/>
                </a:moveTo>
                <a:cubicBezTo>
                  <a:pt x="0" y="31403"/>
                  <a:pt x="31998" y="0"/>
                  <a:pt x="71438" y="0"/>
                </a:cubicBezTo>
                <a:cubicBezTo>
                  <a:pt x="110877" y="0"/>
                  <a:pt x="142875" y="31403"/>
                  <a:pt x="142875" y="70172"/>
                </a:cubicBezTo>
                <a:cubicBezTo>
                  <a:pt x="142875" y="114560"/>
                  <a:pt x="98152" y="167767"/>
                  <a:pt x="79474" y="188044"/>
                </a:cubicBezTo>
                <a:cubicBezTo>
                  <a:pt x="75084" y="192807"/>
                  <a:pt x="67754" y="192807"/>
                  <a:pt x="63364" y="188044"/>
                </a:cubicBezTo>
                <a:cubicBezTo>
                  <a:pt x="44686" y="167767"/>
                  <a:pt x="-37" y="114560"/>
                  <a:pt x="-37" y="70172"/>
                </a:cubicBezTo>
                <a:close/>
                <a:moveTo>
                  <a:pt x="71438" y="95250"/>
                </a:moveTo>
                <a:cubicBezTo>
                  <a:pt x="84580" y="95250"/>
                  <a:pt x="95250" y="84580"/>
                  <a:pt x="95250" y="71438"/>
                </a:cubicBezTo>
                <a:cubicBezTo>
                  <a:pt x="95250" y="58295"/>
                  <a:pt x="84580" y="47625"/>
                  <a:pt x="71438" y="47625"/>
                </a:cubicBezTo>
                <a:cubicBezTo>
                  <a:pt x="58295" y="47625"/>
                  <a:pt x="47625" y="58295"/>
                  <a:pt x="47625" y="71438"/>
                </a:cubicBezTo>
                <a:cubicBezTo>
                  <a:pt x="47625" y="84580"/>
                  <a:pt x="58295" y="95250"/>
                  <a:pt x="71438" y="9525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9" name="Text 47"/>
          <p:cNvSpPr/>
          <p:nvPr/>
        </p:nvSpPr>
        <p:spPr>
          <a:xfrm>
            <a:off x="3743169" y="5524742"/>
            <a:ext cx="68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Context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3428880" y="5867553"/>
            <a:ext cx="2514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Shows chapter and section numbers for precise location reference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172134" y="5355556"/>
            <a:ext cx="2743200" cy="1121758"/>
          </a:xfrm>
          <a:custGeom>
            <a:avLst/>
            <a:gdLst/>
            <a:ahLst/>
            <a:cxnLst/>
            <a:rect l="l" t="t" r="r" b="b"/>
            <a:pathLst>
              <a:path w="2743200" h="1121758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1045557"/>
                </a:lnTo>
                <a:cubicBezTo>
                  <a:pt x="2743200" y="1087642"/>
                  <a:pt x="2709084" y="1121758"/>
                  <a:pt x="2666999" y="1121758"/>
                </a:cubicBezTo>
                <a:lnTo>
                  <a:pt x="76201" y="1121758"/>
                </a:lnTo>
                <a:cubicBezTo>
                  <a:pt x="34116" y="1121758"/>
                  <a:pt x="0" y="1087642"/>
                  <a:pt x="0" y="1045557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52" name="Shape 50"/>
          <p:cNvSpPr/>
          <p:nvPr/>
        </p:nvSpPr>
        <p:spPr>
          <a:xfrm>
            <a:off x="6172134" y="5355556"/>
            <a:ext cx="2743200" cy="33717"/>
          </a:xfrm>
          <a:custGeom>
            <a:avLst/>
            <a:gdLst/>
            <a:ahLst/>
            <a:cxnLst/>
            <a:rect l="l" t="t" r="r" b="b"/>
            <a:pathLst>
              <a:path w="2743200" h="33717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53" name="Shape 51"/>
          <p:cNvSpPr/>
          <p:nvPr/>
        </p:nvSpPr>
        <p:spPr>
          <a:xfrm>
            <a:off x="6348274" y="556282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8049" y="7367"/>
                </a:moveTo>
                <a:cubicBezTo>
                  <a:pt x="109910" y="2902"/>
                  <a:pt x="114263" y="0"/>
                  <a:pt x="119063" y="0"/>
                </a:cubicBezTo>
                <a:lnTo>
                  <a:pt x="178594" y="0"/>
                </a:lnTo>
                <a:cubicBezTo>
                  <a:pt x="185179" y="0"/>
                  <a:pt x="190500" y="5321"/>
                  <a:pt x="190500" y="11906"/>
                </a:cubicBezTo>
                <a:lnTo>
                  <a:pt x="190500" y="71438"/>
                </a:lnTo>
                <a:cubicBezTo>
                  <a:pt x="190500" y="76237"/>
                  <a:pt x="187598" y="80590"/>
                  <a:pt x="183133" y="82451"/>
                </a:cubicBezTo>
                <a:cubicBezTo>
                  <a:pt x="178668" y="84311"/>
                  <a:pt x="173571" y="83269"/>
                  <a:pt x="170148" y="79883"/>
                </a:cubicBezTo>
                <a:lnTo>
                  <a:pt x="148828" y="58527"/>
                </a:lnTo>
                <a:lnTo>
                  <a:pt x="91753" y="115565"/>
                </a:lnTo>
                <a:cubicBezTo>
                  <a:pt x="87102" y="120216"/>
                  <a:pt x="79549" y="120216"/>
                  <a:pt x="74898" y="115565"/>
                </a:cubicBezTo>
                <a:cubicBezTo>
                  <a:pt x="70247" y="110914"/>
                  <a:pt x="70247" y="103361"/>
                  <a:pt x="74898" y="98710"/>
                </a:cubicBezTo>
                <a:lnTo>
                  <a:pt x="131973" y="41672"/>
                </a:lnTo>
                <a:lnTo>
                  <a:pt x="110654" y="20315"/>
                </a:lnTo>
                <a:cubicBezTo>
                  <a:pt x="107231" y="16892"/>
                  <a:pt x="106226" y="11795"/>
                  <a:pt x="108086" y="7330"/>
                </a:cubicBezTo>
                <a:close/>
                <a:moveTo>
                  <a:pt x="0" y="65484"/>
                </a:moveTo>
                <a:cubicBezTo>
                  <a:pt x="0" y="49039"/>
                  <a:pt x="13320" y="35719"/>
                  <a:pt x="29766" y="35719"/>
                </a:cubicBezTo>
                <a:lnTo>
                  <a:pt x="59531" y="35719"/>
                </a:lnTo>
                <a:cubicBezTo>
                  <a:pt x="66117" y="35719"/>
                  <a:pt x="71438" y="41039"/>
                  <a:pt x="71438" y="47625"/>
                </a:cubicBezTo>
                <a:cubicBezTo>
                  <a:pt x="71438" y="54211"/>
                  <a:pt x="66117" y="59531"/>
                  <a:pt x="59531" y="59531"/>
                </a:cubicBezTo>
                <a:lnTo>
                  <a:pt x="29766" y="59531"/>
                </a:lnTo>
                <a:cubicBezTo>
                  <a:pt x="26491" y="59531"/>
                  <a:pt x="23812" y="62210"/>
                  <a:pt x="23812" y="65484"/>
                </a:cubicBezTo>
                <a:lnTo>
                  <a:pt x="23812" y="160734"/>
                </a:lnTo>
                <a:cubicBezTo>
                  <a:pt x="23812" y="164009"/>
                  <a:pt x="26491" y="166688"/>
                  <a:pt x="29766" y="166688"/>
                </a:cubicBezTo>
                <a:lnTo>
                  <a:pt x="125016" y="166688"/>
                </a:lnTo>
                <a:cubicBezTo>
                  <a:pt x="128290" y="166688"/>
                  <a:pt x="130969" y="164009"/>
                  <a:pt x="130969" y="160734"/>
                </a:cubicBezTo>
                <a:lnTo>
                  <a:pt x="130969" y="130969"/>
                </a:lnTo>
                <a:cubicBezTo>
                  <a:pt x="130969" y="124383"/>
                  <a:pt x="136289" y="119063"/>
                  <a:pt x="142875" y="119063"/>
                </a:cubicBezTo>
                <a:cubicBezTo>
                  <a:pt x="149461" y="119063"/>
                  <a:pt x="154781" y="124383"/>
                  <a:pt x="154781" y="130969"/>
                </a:cubicBezTo>
                <a:lnTo>
                  <a:pt x="154781" y="160734"/>
                </a:lnTo>
                <a:cubicBezTo>
                  <a:pt x="154781" y="177180"/>
                  <a:pt x="141461" y="190500"/>
                  <a:pt x="125016" y="190500"/>
                </a:cubicBezTo>
                <a:lnTo>
                  <a:pt x="29766" y="190500"/>
                </a:lnTo>
                <a:cubicBezTo>
                  <a:pt x="13320" y="190500"/>
                  <a:pt x="0" y="177180"/>
                  <a:pt x="0" y="160734"/>
                </a:cubicBezTo>
                <a:lnTo>
                  <a:pt x="0" y="65484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4" name="Text 52"/>
          <p:cNvSpPr/>
          <p:nvPr/>
        </p:nvSpPr>
        <p:spPr>
          <a:xfrm>
            <a:off x="6638751" y="5524742"/>
            <a:ext cx="98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Direct Links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324462" y="5867553"/>
            <a:ext cx="2514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Each result links directly to the full section in Scott's manual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9067716" y="5355556"/>
            <a:ext cx="2743200" cy="1121758"/>
          </a:xfrm>
          <a:custGeom>
            <a:avLst/>
            <a:gdLst/>
            <a:ahLst/>
            <a:cxnLst/>
            <a:rect l="l" t="t" r="r" b="b"/>
            <a:pathLst>
              <a:path w="2743200" h="1121758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1045557"/>
                </a:lnTo>
                <a:cubicBezTo>
                  <a:pt x="2743200" y="1087642"/>
                  <a:pt x="2709084" y="1121758"/>
                  <a:pt x="2666999" y="1121758"/>
                </a:cubicBezTo>
                <a:lnTo>
                  <a:pt x="76201" y="1121758"/>
                </a:lnTo>
                <a:cubicBezTo>
                  <a:pt x="34116" y="1121758"/>
                  <a:pt x="0" y="1087642"/>
                  <a:pt x="0" y="1045557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57" name="Shape 55"/>
          <p:cNvSpPr/>
          <p:nvPr/>
        </p:nvSpPr>
        <p:spPr>
          <a:xfrm>
            <a:off x="9067716" y="5355556"/>
            <a:ext cx="2743200" cy="33717"/>
          </a:xfrm>
          <a:custGeom>
            <a:avLst/>
            <a:gdLst/>
            <a:ahLst/>
            <a:cxnLst/>
            <a:rect l="l" t="t" r="r" b="b"/>
            <a:pathLst>
              <a:path w="2743200" h="33717">
                <a:moveTo>
                  <a:pt x="33717" y="0"/>
                </a:moveTo>
                <a:lnTo>
                  <a:pt x="2709483" y="0"/>
                </a:lnTo>
                <a:cubicBezTo>
                  <a:pt x="2728104" y="0"/>
                  <a:pt x="2743200" y="15096"/>
                  <a:pt x="2743200" y="33717"/>
                </a:cubicBezTo>
                <a:lnTo>
                  <a:pt x="2743200" y="33717"/>
                </a:lnTo>
                <a:lnTo>
                  <a:pt x="0" y="33717"/>
                </a:ln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8" name="Shape 56"/>
          <p:cNvSpPr/>
          <p:nvPr/>
        </p:nvSpPr>
        <p:spPr>
          <a:xfrm>
            <a:off x="9255762" y="556282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07156" y="23812"/>
                </a:moveTo>
                <a:cubicBezTo>
                  <a:pt x="107156" y="30398"/>
                  <a:pt x="101836" y="35719"/>
                  <a:pt x="95250" y="35719"/>
                </a:cubicBezTo>
                <a:lnTo>
                  <a:pt x="11906" y="35719"/>
                </a:lnTo>
                <a:cubicBezTo>
                  <a:pt x="5321" y="35719"/>
                  <a:pt x="0" y="30398"/>
                  <a:pt x="0" y="23812"/>
                </a:cubicBezTo>
                <a:cubicBezTo>
                  <a:pt x="0" y="17227"/>
                  <a:pt x="5321" y="11906"/>
                  <a:pt x="11906" y="11906"/>
                </a:cubicBezTo>
                <a:lnTo>
                  <a:pt x="95250" y="11906"/>
                </a:lnTo>
                <a:cubicBezTo>
                  <a:pt x="101836" y="11906"/>
                  <a:pt x="107156" y="17227"/>
                  <a:pt x="107156" y="23812"/>
                </a:cubicBezTo>
                <a:close/>
                <a:moveTo>
                  <a:pt x="107156" y="119063"/>
                </a:moveTo>
                <a:cubicBezTo>
                  <a:pt x="107156" y="125648"/>
                  <a:pt x="101836" y="130969"/>
                  <a:pt x="95250" y="130969"/>
                </a:cubicBezTo>
                <a:lnTo>
                  <a:pt x="11906" y="130969"/>
                </a:lnTo>
                <a:cubicBezTo>
                  <a:pt x="5321" y="130969"/>
                  <a:pt x="0" y="125648"/>
                  <a:pt x="0" y="119063"/>
                </a:cubicBezTo>
                <a:cubicBezTo>
                  <a:pt x="0" y="112477"/>
                  <a:pt x="5321" y="107156"/>
                  <a:pt x="11906" y="107156"/>
                </a:cubicBezTo>
                <a:lnTo>
                  <a:pt x="95250" y="107156"/>
                </a:lnTo>
                <a:cubicBezTo>
                  <a:pt x="101836" y="107156"/>
                  <a:pt x="107156" y="112477"/>
                  <a:pt x="107156" y="119063"/>
                </a:cubicBezTo>
                <a:close/>
                <a:moveTo>
                  <a:pt x="0" y="71438"/>
                </a:moveTo>
                <a:cubicBezTo>
                  <a:pt x="0" y="64852"/>
                  <a:pt x="5321" y="59531"/>
                  <a:pt x="11906" y="59531"/>
                </a:cubicBezTo>
                <a:lnTo>
                  <a:pt x="154781" y="59531"/>
                </a:lnTo>
                <a:cubicBezTo>
                  <a:pt x="161367" y="59531"/>
                  <a:pt x="166688" y="64852"/>
                  <a:pt x="166688" y="71438"/>
                </a:cubicBezTo>
                <a:cubicBezTo>
                  <a:pt x="166688" y="78023"/>
                  <a:pt x="161367" y="83344"/>
                  <a:pt x="154781" y="83344"/>
                </a:cubicBezTo>
                <a:lnTo>
                  <a:pt x="11906" y="83344"/>
                </a:lnTo>
                <a:cubicBezTo>
                  <a:pt x="5321" y="83344"/>
                  <a:pt x="0" y="78023"/>
                  <a:pt x="0" y="71438"/>
                </a:cubicBezTo>
                <a:close/>
                <a:moveTo>
                  <a:pt x="166688" y="166688"/>
                </a:moveTo>
                <a:cubicBezTo>
                  <a:pt x="166688" y="173273"/>
                  <a:pt x="161367" y="178594"/>
                  <a:pt x="154781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cubicBezTo>
                  <a:pt x="0" y="160102"/>
                  <a:pt x="5321" y="154781"/>
                  <a:pt x="11906" y="154781"/>
                </a:cubicBezTo>
                <a:lnTo>
                  <a:pt x="154781" y="154781"/>
                </a:lnTo>
                <a:cubicBezTo>
                  <a:pt x="161367" y="154781"/>
                  <a:pt x="166688" y="160102"/>
                  <a:pt x="166688" y="166688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9" name="Text 57"/>
          <p:cNvSpPr/>
          <p:nvPr/>
        </p:nvSpPr>
        <p:spPr>
          <a:xfrm>
            <a:off x="9534333" y="5524742"/>
            <a:ext cx="752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Excerpts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9220044" y="5867553"/>
            <a:ext cx="2514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Relevant text snippets help users identify the right section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1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114805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0"/>
                </a:moveTo>
                <a:lnTo>
                  <a:pt x="1371600" y="0"/>
                </a:lnTo>
                <a:cubicBezTo>
                  <a:pt x="2128607" y="0"/>
                  <a:pt x="2743200" y="614593"/>
                  <a:pt x="2743200" y="1371600"/>
                </a:cubicBez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>
              <a:alpha val="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80970" y="914414"/>
            <a:ext cx="1533525" cy="304800"/>
          </a:xfrm>
          <a:custGeom>
            <a:avLst/>
            <a:gdLst/>
            <a:ahLst/>
            <a:cxnLst/>
            <a:rect l="l" t="t" r="r" b="b"/>
            <a:pathLst>
              <a:path w="1533525" h="304800">
                <a:moveTo>
                  <a:pt x="0" y="0"/>
                </a:moveTo>
                <a:lnTo>
                  <a:pt x="1533525" y="0"/>
                </a:lnTo>
                <a:lnTo>
                  <a:pt x="153352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" name="Text 2"/>
          <p:cNvSpPr/>
          <p:nvPr/>
        </p:nvSpPr>
        <p:spPr>
          <a:xfrm>
            <a:off x="533298" y="952500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 / INTERFACE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0970" y="1295312"/>
            <a:ext cx="37814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Chapters View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425882" y="380967"/>
            <a:ext cx="333375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15000" b="1" dirty="0">
                <a:solidFill>
                  <a:srgbClr val="C75B4A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8195" y="2445523"/>
            <a:ext cx="11415875" cy="2538575"/>
          </a:xfrm>
          <a:custGeom>
            <a:avLst/>
            <a:gdLst/>
            <a:ahLst/>
            <a:cxnLst/>
            <a:rect l="l" t="t" r="r" b="b"/>
            <a:pathLst>
              <a:path w="11415875" h="2538575">
                <a:moveTo>
                  <a:pt x="114312" y="0"/>
                </a:moveTo>
                <a:lnTo>
                  <a:pt x="11301563" y="0"/>
                </a:lnTo>
                <a:cubicBezTo>
                  <a:pt x="11364696" y="0"/>
                  <a:pt x="11415875" y="51179"/>
                  <a:pt x="11415875" y="114312"/>
                </a:cubicBezTo>
                <a:lnTo>
                  <a:pt x="11415875" y="2424263"/>
                </a:lnTo>
                <a:cubicBezTo>
                  <a:pt x="11415875" y="2487396"/>
                  <a:pt x="11364696" y="2538575"/>
                  <a:pt x="11301563" y="2538575"/>
                </a:cubicBezTo>
                <a:lnTo>
                  <a:pt x="114312" y="2538575"/>
                </a:lnTo>
                <a:cubicBezTo>
                  <a:pt x="51179" y="2538575"/>
                  <a:pt x="0" y="2487396"/>
                  <a:pt x="0" y="2424263"/>
                </a:cubicBezTo>
                <a:lnTo>
                  <a:pt x="0" y="114312"/>
                </a:lnTo>
                <a:cubicBezTo>
                  <a:pt x="0" y="51222"/>
                  <a:pt x="51222" y="0"/>
                  <a:pt x="114312" y="0"/>
                </a:cubicBezTo>
                <a:close/>
              </a:path>
            </a:pathLst>
          </a:custGeom>
          <a:solidFill>
            <a:srgbClr val="FFFFFF"/>
          </a:solidFill>
          <a:ln w="19267">
            <a:solidFill>
              <a:srgbClr val="1E3A5F"/>
            </a:solidFill>
            <a:prstDash val="solid"/>
          </a:ln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95420" y="2452748"/>
            <a:ext cx="11401425" cy="533400"/>
          </a:xfrm>
          <a:custGeom>
            <a:avLst/>
            <a:gdLst/>
            <a:ahLst/>
            <a:cxnLst/>
            <a:rect l="l" t="t" r="r" b="b"/>
            <a:pathLst>
              <a:path w="11401425" h="533400">
                <a:moveTo>
                  <a:pt x="0" y="0"/>
                </a:moveTo>
                <a:lnTo>
                  <a:pt x="11401425" y="0"/>
                </a:lnTo>
                <a:lnTo>
                  <a:pt x="11401425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9" name="Shape 7"/>
          <p:cNvSpPr/>
          <p:nvPr/>
        </p:nvSpPr>
        <p:spPr>
          <a:xfrm>
            <a:off x="590610" y="2604999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71450" y="228600"/>
                </a:moveTo>
                <a:lnTo>
                  <a:pt x="42863" y="228600"/>
                </a:lnTo>
                <a:cubicBezTo>
                  <a:pt x="19199" y="228600"/>
                  <a:pt x="0" y="209401"/>
                  <a:pt x="0" y="185738"/>
                </a:cubicBezTo>
                <a:lnTo>
                  <a:pt x="0" y="42863"/>
                </a:lnTo>
                <a:cubicBezTo>
                  <a:pt x="0" y="19199"/>
                  <a:pt x="19199" y="0"/>
                  <a:pt x="42863" y="0"/>
                </a:cubicBezTo>
                <a:lnTo>
                  <a:pt x="178594" y="0"/>
                </a:lnTo>
                <a:cubicBezTo>
                  <a:pt x="190426" y="0"/>
                  <a:pt x="200025" y="9599"/>
                  <a:pt x="200025" y="21431"/>
                </a:cubicBezTo>
                <a:lnTo>
                  <a:pt x="200025" y="150019"/>
                </a:lnTo>
                <a:cubicBezTo>
                  <a:pt x="200025" y="159350"/>
                  <a:pt x="194042" y="167298"/>
                  <a:pt x="185738" y="170244"/>
                </a:cubicBezTo>
                <a:lnTo>
                  <a:pt x="185738" y="200025"/>
                </a:lnTo>
                <a:cubicBezTo>
                  <a:pt x="193640" y="200025"/>
                  <a:pt x="200025" y="206410"/>
                  <a:pt x="200025" y="214313"/>
                </a:cubicBezTo>
                <a:cubicBezTo>
                  <a:pt x="200025" y="222215"/>
                  <a:pt x="193640" y="228600"/>
                  <a:pt x="185738" y="228600"/>
                </a:cubicBezTo>
                <a:lnTo>
                  <a:pt x="171450" y="228600"/>
                </a:lnTo>
                <a:close/>
                <a:moveTo>
                  <a:pt x="42863" y="171450"/>
                </a:moveTo>
                <a:cubicBezTo>
                  <a:pt x="34960" y="171450"/>
                  <a:pt x="28575" y="177835"/>
                  <a:pt x="28575" y="185738"/>
                </a:cubicBezTo>
                <a:cubicBezTo>
                  <a:pt x="28575" y="193640"/>
                  <a:pt x="34960" y="200025"/>
                  <a:pt x="42863" y="200025"/>
                </a:cubicBezTo>
                <a:lnTo>
                  <a:pt x="157163" y="200025"/>
                </a:lnTo>
                <a:lnTo>
                  <a:pt x="157163" y="171450"/>
                </a:lnTo>
                <a:lnTo>
                  <a:pt x="42863" y="171450"/>
                </a:lnTo>
                <a:close/>
                <a:moveTo>
                  <a:pt x="57150" y="67866"/>
                </a:moveTo>
                <a:cubicBezTo>
                  <a:pt x="57150" y="73804"/>
                  <a:pt x="61927" y="78581"/>
                  <a:pt x="67866" y="78581"/>
                </a:cubicBezTo>
                <a:lnTo>
                  <a:pt x="146447" y="78581"/>
                </a:lnTo>
                <a:cubicBezTo>
                  <a:pt x="152385" y="78581"/>
                  <a:pt x="157163" y="73804"/>
                  <a:pt x="157163" y="67866"/>
                </a:cubicBezTo>
                <a:cubicBezTo>
                  <a:pt x="157163" y="61927"/>
                  <a:pt x="152385" y="57150"/>
                  <a:pt x="146447" y="57150"/>
                </a:cubicBezTo>
                <a:lnTo>
                  <a:pt x="67866" y="57150"/>
                </a:lnTo>
                <a:cubicBezTo>
                  <a:pt x="61927" y="57150"/>
                  <a:pt x="57150" y="61927"/>
                  <a:pt x="57150" y="67866"/>
                </a:cubicBezTo>
                <a:close/>
                <a:moveTo>
                  <a:pt x="67866" y="100013"/>
                </a:moveTo>
                <a:cubicBezTo>
                  <a:pt x="61927" y="100013"/>
                  <a:pt x="57150" y="104790"/>
                  <a:pt x="57150" y="110728"/>
                </a:cubicBezTo>
                <a:cubicBezTo>
                  <a:pt x="57150" y="116666"/>
                  <a:pt x="61927" y="121444"/>
                  <a:pt x="67866" y="121444"/>
                </a:cubicBezTo>
                <a:lnTo>
                  <a:pt x="146447" y="121444"/>
                </a:lnTo>
                <a:cubicBezTo>
                  <a:pt x="152385" y="121444"/>
                  <a:pt x="157163" y="116666"/>
                  <a:pt x="157163" y="110728"/>
                </a:cubicBezTo>
                <a:cubicBezTo>
                  <a:pt x="157163" y="104790"/>
                  <a:pt x="152385" y="100013"/>
                  <a:pt x="146447" y="100013"/>
                </a:cubicBezTo>
                <a:lnTo>
                  <a:pt x="67866" y="100013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0" name="Text 8"/>
          <p:cNvSpPr/>
          <p:nvPr/>
        </p:nvSpPr>
        <p:spPr>
          <a:xfrm>
            <a:off x="947683" y="2585958"/>
            <a:ext cx="1381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53 Chapters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0883382" y="2585958"/>
            <a:ext cx="762000" cy="266700"/>
          </a:xfrm>
          <a:custGeom>
            <a:avLst/>
            <a:gdLst/>
            <a:ahLst/>
            <a:cxnLst/>
            <a:rect l="l" t="t" r="r" b="b"/>
            <a:pathLst>
              <a:path w="762000" h="266700">
                <a:moveTo>
                  <a:pt x="76199" y="0"/>
                </a:moveTo>
                <a:lnTo>
                  <a:pt x="685801" y="0"/>
                </a:lnTo>
                <a:cubicBezTo>
                  <a:pt x="727856" y="0"/>
                  <a:pt x="762000" y="34144"/>
                  <a:pt x="762000" y="76199"/>
                </a:cubicBezTo>
                <a:lnTo>
                  <a:pt x="762000" y="190501"/>
                </a:lnTo>
                <a:cubicBezTo>
                  <a:pt x="762000" y="232556"/>
                  <a:pt x="727856" y="266700"/>
                  <a:pt x="685801" y="266700"/>
                </a:cubicBezTo>
                <a:lnTo>
                  <a:pt x="76199" y="266700"/>
                </a:lnTo>
                <a:cubicBezTo>
                  <a:pt x="34144" y="266700"/>
                  <a:pt x="0" y="232556"/>
                  <a:pt x="0" y="1905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12" name="Shape 10"/>
          <p:cNvSpPr/>
          <p:nvPr/>
        </p:nvSpPr>
        <p:spPr>
          <a:xfrm>
            <a:off x="11011915" y="2648122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8334" y="16669"/>
                </a:moveTo>
                <a:cubicBezTo>
                  <a:pt x="4975" y="16669"/>
                  <a:pt x="1927" y="18700"/>
                  <a:pt x="625" y="21826"/>
                </a:cubicBezTo>
                <a:cubicBezTo>
                  <a:pt x="-677" y="24951"/>
                  <a:pt x="52" y="28519"/>
                  <a:pt x="2448" y="30889"/>
                </a:cubicBezTo>
                <a:lnTo>
                  <a:pt x="50006" y="78473"/>
                </a:lnTo>
                <a:lnTo>
                  <a:pt x="50006" y="108347"/>
                </a:lnTo>
                <a:cubicBezTo>
                  <a:pt x="50006" y="110561"/>
                  <a:pt x="50892" y="112670"/>
                  <a:pt x="52454" y="114233"/>
                </a:cubicBezTo>
                <a:lnTo>
                  <a:pt x="69123" y="130902"/>
                </a:lnTo>
                <a:cubicBezTo>
                  <a:pt x="71519" y="133298"/>
                  <a:pt x="75088" y="134001"/>
                  <a:pt x="78213" y="132699"/>
                </a:cubicBezTo>
                <a:cubicBezTo>
                  <a:pt x="81338" y="131397"/>
                  <a:pt x="83344" y="128375"/>
                  <a:pt x="83344" y="125016"/>
                </a:cubicBezTo>
                <a:lnTo>
                  <a:pt x="83344" y="78473"/>
                </a:lnTo>
                <a:lnTo>
                  <a:pt x="130902" y="30915"/>
                </a:lnTo>
                <a:cubicBezTo>
                  <a:pt x="133298" y="28519"/>
                  <a:pt x="134001" y="24951"/>
                  <a:pt x="132699" y="21826"/>
                </a:cubicBezTo>
                <a:cubicBezTo>
                  <a:pt x="131397" y="18700"/>
                  <a:pt x="128375" y="16669"/>
                  <a:pt x="125016" y="16669"/>
                </a:cubicBezTo>
                <a:lnTo>
                  <a:pt x="8334" y="16669"/>
                </a:lnTo>
                <a:close/>
              </a:path>
            </a:pathLst>
          </a:custGeom>
          <a:solidFill>
            <a:srgbClr val="F5F1EB"/>
          </a:solidFill>
          <a:ln/>
        </p:spPr>
      </p:sp>
      <p:sp>
        <p:nvSpPr>
          <p:cNvPr id="13" name="Text 11"/>
          <p:cNvSpPr/>
          <p:nvPr/>
        </p:nvSpPr>
        <p:spPr>
          <a:xfrm>
            <a:off x="11040545" y="2585958"/>
            <a:ext cx="6381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Filter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47748" y="3521631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15" name="Shape 13"/>
          <p:cNvSpPr/>
          <p:nvPr/>
        </p:nvSpPr>
        <p:spPr>
          <a:xfrm>
            <a:off x="547748" y="317630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16" name="Text 14"/>
          <p:cNvSpPr/>
          <p:nvPr/>
        </p:nvSpPr>
        <p:spPr>
          <a:xfrm>
            <a:off x="514410" y="3176304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28642" y="3214385"/>
            <a:ext cx="895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37965" y="3521631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19" name="Shape 17"/>
          <p:cNvSpPr/>
          <p:nvPr/>
        </p:nvSpPr>
        <p:spPr>
          <a:xfrm>
            <a:off x="6137965" y="317630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0" name="Text 18"/>
          <p:cNvSpPr/>
          <p:nvPr/>
        </p:nvSpPr>
        <p:spPr>
          <a:xfrm>
            <a:off x="6104628" y="3176304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518860" y="3214385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Quick Start Tutorial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47748" y="3945423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23" name="Shape 21"/>
          <p:cNvSpPr/>
          <p:nvPr/>
        </p:nvSpPr>
        <p:spPr>
          <a:xfrm>
            <a:off x="547748" y="360009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24" name="Text 22"/>
          <p:cNvSpPr/>
          <p:nvPr/>
        </p:nvSpPr>
        <p:spPr>
          <a:xfrm>
            <a:off x="514410" y="3600097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28642" y="3638178"/>
            <a:ext cx="1543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Working with Projects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37965" y="3945423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27" name="Shape 25"/>
          <p:cNvSpPr/>
          <p:nvPr/>
        </p:nvSpPr>
        <p:spPr>
          <a:xfrm>
            <a:off x="6137965" y="360009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28" name="Text 26"/>
          <p:cNvSpPr/>
          <p:nvPr/>
        </p:nvSpPr>
        <p:spPr>
          <a:xfrm>
            <a:off x="6104628" y="3600097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518860" y="3638178"/>
            <a:ext cx="151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Working with Objects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47748" y="4369216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31" name="Shape 29"/>
          <p:cNvSpPr/>
          <p:nvPr/>
        </p:nvSpPr>
        <p:spPr>
          <a:xfrm>
            <a:off x="547748" y="402388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32" name="Text 30"/>
          <p:cNvSpPr/>
          <p:nvPr/>
        </p:nvSpPr>
        <p:spPr>
          <a:xfrm>
            <a:off x="514410" y="4023889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28642" y="4061971"/>
            <a:ext cx="1314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Hydrology Models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37965" y="4369216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35" name="Shape 33"/>
          <p:cNvSpPr/>
          <p:nvPr/>
        </p:nvSpPr>
        <p:spPr>
          <a:xfrm>
            <a:off x="6137965" y="402388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36" name="Text 34"/>
          <p:cNvSpPr/>
          <p:nvPr/>
        </p:nvSpPr>
        <p:spPr>
          <a:xfrm>
            <a:off x="6104628" y="4023889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18860" y="4061971"/>
            <a:ext cx="1247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Hydraulic Models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547748" y="4793009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39" name="Shape 37"/>
          <p:cNvSpPr/>
          <p:nvPr/>
        </p:nvSpPr>
        <p:spPr>
          <a:xfrm>
            <a:off x="547748" y="444768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0" name="Text 38"/>
          <p:cNvSpPr/>
          <p:nvPr/>
        </p:nvSpPr>
        <p:spPr>
          <a:xfrm>
            <a:off x="514410" y="4447682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28642" y="4485763"/>
            <a:ext cx="1524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Water Quality Models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37965" y="4793009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43" name="Shape 41"/>
          <p:cNvSpPr/>
          <p:nvPr/>
        </p:nvSpPr>
        <p:spPr>
          <a:xfrm>
            <a:off x="6137965" y="444768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44" name="Text 42"/>
          <p:cNvSpPr/>
          <p:nvPr/>
        </p:nvSpPr>
        <p:spPr>
          <a:xfrm>
            <a:off x="6104628" y="4447682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518860" y="4485763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Simulation Options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547748" y="5216802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47" name="Shape 45"/>
          <p:cNvSpPr/>
          <p:nvPr/>
        </p:nvSpPr>
        <p:spPr>
          <a:xfrm>
            <a:off x="547748" y="4871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48" name="Text 46"/>
          <p:cNvSpPr/>
          <p:nvPr/>
        </p:nvSpPr>
        <p:spPr>
          <a:xfrm>
            <a:off x="514410" y="4871475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928642" y="4909556"/>
            <a:ext cx="1476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Running a Simulation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37965" y="5216802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51" name="Shape 49"/>
          <p:cNvSpPr/>
          <p:nvPr/>
        </p:nvSpPr>
        <p:spPr>
          <a:xfrm>
            <a:off x="6137965" y="4871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52" name="Text 50"/>
          <p:cNvSpPr/>
          <p:nvPr/>
        </p:nvSpPr>
        <p:spPr>
          <a:xfrm>
            <a:off x="6104628" y="4871475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518860" y="4909556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Viewing Results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547748" y="5640594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55" name="Shape 53"/>
          <p:cNvSpPr/>
          <p:nvPr/>
        </p:nvSpPr>
        <p:spPr>
          <a:xfrm>
            <a:off x="547748" y="52952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56" name="Text 54"/>
          <p:cNvSpPr/>
          <p:nvPr/>
        </p:nvSpPr>
        <p:spPr>
          <a:xfrm>
            <a:off x="514410" y="5295267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11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928642" y="5333349"/>
            <a:ext cx="1476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Printing and Copying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137965" y="5640594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59" name="Shape 57"/>
          <p:cNvSpPr/>
          <p:nvPr/>
        </p:nvSpPr>
        <p:spPr>
          <a:xfrm>
            <a:off x="6137965" y="52952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0" name="Text 58"/>
          <p:cNvSpPr/>
          <p:nvPr/>
        </p:nvSpPr>
        <p:spPr>
          <a:xfrm>
            <a:off x="6104628" y="5295267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12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518860" y="5333349"/>
            <a:ext cx="828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Rain Gages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547748" y="6064387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63" name="Shape 61"/>
          <p:cNvSpPr/>
          <p:nvPr/>
        </p:nvSpPr>
        <p:spPr>
          <a:xfrm>
            <a:off x="547748" y="571906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64" name="Text 62"/>
          <p:cNvSpPr/>
          <p:nvPr/>
        </p:nvSpPr>
        <p:spPr>
          <a:xfrm>
            <a:off x="514410" y="571906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...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928642" y="5757146"/>
            <a:ext cx="1266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>
                    <a:alpha val="6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40 more chapters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6137965" y="6064387"/>
            <a:ext cx="5362575" cy="4817"/>
          </a:xfrm>
          <a:custGeom>
            <a:avLst/>
            <a:gdLst/>
            <a:ahLst/>
            <a:cxnLst/>
            <a:rect l="l" t="t" r="r" b="b"/>
            <a:pathLst>
              <a:path w="5362575" h="4817">
                <a:moveTo>
                  <a:pt x="0" y="0"/>
                </a:moveTo>
                <a:lnTo>
                  <a:pt x="5362575" y="0"/>
                </a:lnTo>
                <a:lnTo>
                  <a:pt x="5362575" y="4817"/>
                </a:lnTo>
                <a:lnTo>
                  <a:pt x="0" y="4817"/>
                </a:lnTo>
                <a:lnTo>
                  <a:pt x="0" y="0"/>
                </a:lnTo>
                <a:close/>
              </a:path>
            </a:pathLst>
          </a:custGeom>
          <a:solidFill>
            <a:srgbClr val="F3F4F6"/>
          </a:solidFill>
          <a:ln/>
        </p:spPr>
      </p:sp>
      <p:sp>
        <p:nvSpPr>
          <p:cNvPr id="67" name="Shape 65"/>
          <p:cNvSpPr/>
          <p:nvPr/>
        </p:nvSpPr>
        <p:spPr>
          <a:xfrm>
            <a:off x="6137965" y="571906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68" name="Text 66"/>
          <p:cNvSpPr/>
          <p:nvPr/>
        </p:nvSpPr>
        <p:spPr>
          <a:xfrm>
            <a:off x="6104628" y="571906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5F1E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53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6518860" y="5757146"/>
            <a:ext cx="1524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References and Index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397828" y="5143844"/>
            <a:ext cx="3693508" cy="1333500"/>
          </a:xfrm>
          <a:custGeom>
            <a:avLst/>
            <a:gdLst/>
            <a:ahLst/>
            <a:cxnLst/>
            <a:rect l="l" t="t" r="r" b="b"/>
            <a:pathLst>
              <a:path w="3693508" h="1333500">
                <a:moveTo>
                  <a:pt x="33717" y="0"/>
                </a:moveTo>
                <a:lnTo>
                  <a:pt x="3617312" y="0"/>
                </a:lnTo>
                <a:cubicBezTo>
                  <a:pt x="3659394" y="0"/>
                  <a:pt x="3693508" y="34114"/>
                  <a:pt x="3693508" y="76196"/>
                </a:cubicBezTo>
                <a:lnTo>
                  <a:pt x="3693508" y="1257304"/>
                </a:lnTo>
                <a:cubicBezTo>
                  <a:pt x="3693508" y="1299386"/>
                  <a:pt x="3659394" y="1333500"/>
                  <a:pt x="3617312" y="1333500"/>
                </a:cubicBezTo>
                <a:lnTo>
                  <a:pt x="33717" y="1333500"/>
                </a:lnTo>
                <a:cubicBezTo>
                  <a:pt x="15096" y="1333500"/>
                  <a:pt x="0" y="1318404"/>
                  <a:pt x="0" y="12997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397828" y="5143844"/>
            <a:ext cx="33717" cy="1333500"/>
          </a:xfrm>
          <a:custGeom>
            <a:avLst/>
            <a:gdLst/>
            <a:ahLst/>
            <a:cxnLst/>
            <a:rect l="l" t="t" r="r" b="b"/>
            <a:pathLst>
              <a:path w="33717" h="1333500">
                <a:moveTo>
                  <a:pt x="33717" y="0"/>
                </a:moveTo>
                <a:lnTo>
                  <a:pt x="33717" y="0"/>
                </a:lnTo>
                <a:lnTo>
                  <a:pt x="33717" y="1333500"/>
                </a:lnTo>
                <a:lnTo>
                  <a:pt x="33717" y="1333500"/>
                </a:lnTo>
                <a:cubicBezTo>
                  <a:pt x="15096" y="1333500"/>
                  <a:pt x="0" y="1318404"/>
                  <a:pt x="0" y="12997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72" name="Shape 70"/>
          <p:cNvSpPr/>
          <p:nvPr/>
        </p:nvSpPr>
        <p:spPr>
          <a:xfrm>
            <a:off x="586064" y="534373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64294" y="21431"/>
                </a:moveTo>
                <a:cubicBezTo>
                  <a:pt x="64294" y="15504"/>
                  <a:pt x="69082" y="10716"/>
                  <a:pt x="75009" y="10716"/>
                </a:cubicBezTo>
                <a:lnTo>
                  <a:pt x="96441" y="10716"/>
                </a:lnTo>
                <a:cubicBezTo>
                  <a:pt x="102368" y="10716"/>
                  <a:pt x="107156" y="15504"/>
                  <a:pt x="107156" y="21431"/>
                </a:cubicBezTo>
                <a:lnTo>
                  <a:pt x="107156" y="42863"/>
                </a:lnTo>
                <a:cubicBezTo>
                  <a:pt x="107156" y="48790"/>
                  <a:pt x="102368" y="53578"/>
                  <a:pt x="96441" y="53578"/>
                </a:cubicBezTo>
                <a:lnTo>
                  <a:pt x="93762" y="53578"/>
                </a:lnTo>
                <a:lnTo>
                  <a:pt x="93762" y="75009"/>
                </a:lnTo>
                <a:lnTo>
                  <a:pt x="133945" y="75009"/>
                </a:lnTo>
                <a:cubicBezTo>
                  <a:pt x="147273" y="75009"/>
                  <a:pt x="158055" y="85792"/>
                  <a:pt x="158055" y="99120"/>
                </a:cubicBezTo>
                <a:lnTo>
                  <a:pt x="158055" y="117872"/>
                </a:lnTo>
                <a:lnTo>
                  <a:pt x="160734" y="117872"/>
                </a:lnTo>
                <a:cubicBezTo>
                  <a:pt x="166661" y="117872"/>
                  <a:pt x="171450" y="122660"/>
                  <a:pt x="171450" y="128588"/>
                </a:cubicBezTo>
                <a:lnTo>
                  <a:pt x="171450" y="150019"/>
                </a:lnTo>
                <a:cubicBezTo>
                  <a:pt x="171450" y="155946"/>
                  <a:pt x="166661" y="160734"/>
                  <a:pt x="160734" y="160734"/>
                </a:cubicBezTo>
                <a:lnTo>
                  <a:pt x="139303" y="160734"/>
                </a:lnTo>
                <a:cubicBezTo>
                  <a:pt x="133376" y="160734"/>
                  <a:pt x="128588" y="155946"/>
                  <a:pt x="128588" y="150019"/>
                </a:cubicBezTo>
                <a:lnTo>
                  <a:pt x="128588" y="128588"/>
                </a:lnTo>
                <a:cubicBezTo>
                  <a:pt x="128588" y="122660"/>
                  <a:pt x="133376" y="117872"/>
                  <a:pt x="139303" y="117872"/>
                </a:cubicBezTo>
                <a:lnTo>
                  <a:pt x="141982" y="117872"/>
                </a:lnTo>
                <a:lnTo>
                  <a:pt x="141982" y="99120"/>
                </a:lnTo>
                <a:cubicBezTo>
                  <a:pt x="141982" y="94666"/>
                  <a:pt x="138399" y="91083"/>
                  <a:pt x="133945" y="91083"/>
                </a:cubicBezTo>
                <a:lnTo>
                  <a:pt x="93762" y="91083"/>
                </a:lnTo>
                <a:lnTo>
                  <a:pt x="93762" y="117872"/>
                </a:lnTo>
                <a:lnTo>
                  <a:pt x="96441" y="117872"/>
                </a:lnTo>
                <a:cubicBezTo>
                  <a:pt x="102368" y="117872"/>
                  <a:pt x="107156" y="122660"/>
                  <a:pt x="107156" y="128588"/>
                </a:cubicBezTo>
                <a:lnTo>
                  <a:pt x="107156" y="150019"/>
                </a:lnTo>
                <a:cubicBezTo>
                  <a:pt x="107156" y="155946"/>
                  <a:pt x="102368" y="160734"/>
                  <a:pt x="96441" y="160734"/>
                </a:cubicBezTo>
                <a:lnTo>
                  <a:pt x="75009" y="160734"/>
                </a:lnTo>
                <a:cubicBezTo>
                  <a:pt x="69082" y="160734"/>
                  <a:pt x="64294" y="155946"/>
                  <a:pt x="64294" y="150019"/>
                </a:cubicBezTo>
                <a:lnTo>
                  <a:pt x="64294" y="128588"/>
                </a:lnTo>
                <a:cubicBezTo>
                  <a:pt x="64294" y="122660"/>
                  <a:pt x="69082" y="117872"/>
                  <a:pt x="75009" y="117872"/>
                </a:cubicBezTo>
                <a:lnTo>
                  <a:pt x="77688" y="117872"/>
                </a:lnTo>
                <a:lnTo>
                  <a:pt x="77688" y="91083"/>
                </a:lnTo>
                <a:lnTo>
                  <a:pt x="37505" y="91083"/>
                </a:lnTo>
                <a:cubicBezTo>
                  <a:pt x="33051" y="91083"/>
                  <a:pt x="29468" y="94666"/>
                  <a:pt x="29468" y="99120"/>
                </a:cubicBezTo>
                <a:lnTo>
                  <a:pt x="29468" y="117872"/>
                </a:lnTo>
                <a:lnTo>
                  <a:pt x="32147" y="117872"/>
                </a:lnTo>
                <a:cubicBezTo>
                  <a:pt x="38074" y="117872"/>
                  <a:pt x="42863" y="122660"/>
                  <a:pt x="42863" y="128588"/>
                </a:cubicBezTo>
                <a:lnTo>
                  <a:pt x="42863" y="150019"/>
                </a:lnTo>
                <a:cubicBezTo>
                  <a:pt x="42863" y="155946"/>
                  <a:pt x="38074" y="160734"/>
                  <a:pt x="32147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28588"/>
                </a:lnTo>
                <a:cubicBezTo>
                  <a:pt x="0" y="122660"/>
                  <a:pt x="4789" y="117872"/>
                  <a:pt x="10716" y="117872"/>
                </a:cubicBezTo>
                <a:lnTo>
                  <a:pt x="13395" y="117872"/>
                </a:lnTo>
                <a:lnTo>
                  <a:pt x="13395" y="99120"/>
                </a:lnTo>
                <a:cubicBezTo>
                  <a:pt x="13395" y="85792"/>
                  <a:pt x="24177" y="75009"/>
                  <a:pt x="37505" y="75009"/>
                </a:cubicBezTo>
                <a:lnTo>
                  <a:pt x="77688" y="75009"/>
                </a:lnTo>
                <a:lnTo>
                  <a:pt x="77688" y="53578"/>
                </a:lnTo>
                <a:lnTo>
                  <a:pt x="75009" y="53578"/>
                </a:lnTo>
                <a:cubicBezTo>
                  <a:pt x="69082" y="53578"/>
                  <a:pt x="64294" y="48790"/>
                  <a:pt x="64294" y="42863"/>
                </a:cubicBezTo>
                <a:lnTo>
                  <a:pt x="64294" y="21431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3" name="Text 71"/>
          <p:cNvSpPr/>
          <p:nvPr/>
        </p:nvSpPr>
        <p:spPr>
          <a:xfrm>
            <a:off x="776564" y="5296174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Browse Structure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567014" y="5638986"/>
            <a:ext cx="3448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View complete manual organization at a glance. Understand how topics are grouped and sequenced.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4258554" y="5143844"/>
            <a:ext cx="3693508" cy="1333500"/>
          </a:xfrm>
          <a:custGeom>
            <a:avLst/>
            <a:gdLst/>
            <a:ahLst/>
            <a:cxnLst/>
            <a:rect l="l" t="t" r="r" b="b"/>
            <a:pathLst>
              <a:path w="3693508" h="1333500">
                <a:moveTo>
                  <a:pt x="33717" y="0"/>
                </a:moveTo>
                <a:lnTo>
                  <a:pt x="3617312" y="0"/>
                </a:lnTo>
                <a:cubicBezTo>
                  <a:pt x="3659394" y="0"/>
                  <a:pt x="3693508" y="34114"/>
                  <a:pt x="3693508" y="76196"/>
                </a:cubicBezTo>
                <a:lnTo>
                  <a:pt x="3693508" y="1257304"/>
                </a:lnTo>
                <a:cubicBezTo>
                  <a:pt x="3693508" y="1299386"/>
                  <a:pt x="3659394" y="1333500"/>
                  <a:pt x="3617312" y="1333500"/>
                </a:cubicBezTo>
                <a:lnTo>
                  <a:pt x="33717" y="1333500"/>
                </a:lnTo>
                <a:cubicBezTo>
                  <a:pt x="15096" y="1333500"/>
                  <a:pt x="0" y="1318404"/>
                  <a:pt x="0" y="12997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76" name="Shape 74"/>
          <p:cNvSpPr/>
          <p:nvPr/>
        </p:nvSpPr>
        <p:spPr>
          <a:xfrm>
            <a:off x="4258554" y="5143844"/>
            <a:ext cx="33717" cy="1333500"/>
          </a:xfrm>
          <a:custGeom>
            <a:avLst/>
            <a:gdLst/>
            <a:ahLst/>
            <a:cxnLst/>
            <a:rect l="l" t="t" r="r" b="b"/>
            <a:pathLst>
              <a:path w="33717" h="1333500">
                <a:moveTo>
                  <a:pt x="33717" y="0"/>
                </a:moveTo>
                <a:lnTo>
                  <a:pt x="33717" y="0"/>
                </a:lnTo>
                <a:lnTo>
                  <a:pt x="33717" y="1333500"/>
                </a:lnTo>
                <a:lnTo>
                  <a:pt x="33717" y="1333500"/>
                </a:lnTo>
                <a:cubicBezTo>
                  <a:pt x="15096" y="1333500"/>
                  <a:pt x="0" y="1318404"/>
                  <a:pt x="0" y="12997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7" name="Shape 75"/>
          <p:cNvSpPr/>
          <p:nvPr/>
        </p:nvSpPr>
        <p:spPr>
          <a:xfrm>
            <a:off x="4446790" y="534373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0716" y="21431"/>
                </a:moveTo>
                <a:cubicBezTo>
                  <a:pt x="6396" y="21431"/>
                  <a:pt x="2478" y="24043"/>
                  <a:pt x="804" y="28062"/>
                </a:cubicBezTo>
                <a:cubicBezTo>
                  <a:pt x="-871" y="32080"/>
                  <a:pt x="67" y="36668"/>
                  <a:pt x="3148" y="39715"/>
                </a:cubicBezTo>
                <a:lnTo>
                  <a:pt x="64294" y="100894"/>
                </a:lnTo>
                <a:lnTo>
                  <a:pt x="64294" y="139303"/>
                </a:lnTo>
                <a:cubicBezTo>
                  <a:pt x="64294" y="142149"/>
                  <a:pt x="65432" y="144862"/>
                  <a:pt x="67441" y="146871"/>
                </a:cubicBezTo>
                <a:lnTo>
                  <a:pt x="88873" y="168302"/>
                </a:lnTo>
                <a:cubicBezTo>
                  <a:pt x="91953" y="171383"/>
                  <a:pt x="96541" y="172287"/>
                  <a:pt x="100559" y="170613"/>
                </a:cubicBezTo>
                <a:cubicBezTo>
                  <a:pt x="104578" y="168939"/>
                  <a:pt x="107156" y="165054"/>
                  <a:pt x="107156" y="160734"/>
                </a:cubicBezTo>
                <a:lnTo>
                  <a:pt x="107156" y="100894"/>
                </a:lnTo>
                <a:lnTo>
                  <a:pt x="168302" y="39748"/>
                </a:lnTo>
                <a:cubicBezTo>
                  <a:pt x="171383" y="36668"/>
                  <a:pt x="172287" y="32080"/>
                  <a:pt x="170613" y="28062"/>
                </a:cubicBezTo>
                <a:cubicBezTo>
                  <a:pt x="168939" y="24043"/>
                  <a:pt x="165054" y="21431"/>
                  <a:pt x="160734" y="21431"/>
                </a:cubicBezTo>
                <a:lnTo>
                  <a:pt x="10716" y="21431"/>
                </a:ln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78" name="Text 76"/>
          <p:cNvSpPr/>
          <p:nvPr/>
        </p:nvSpPr>
        <p:spPr>
          <a:xfrm>
            <a:off x="4637290" y="5296174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Filter &amp; Search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4427740" y="5638986"/>
            <a:ext cx="3448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Filter chapters by keyword to quickly find relevant sections without scrolling through all 53.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8119356" y="5143844"/>
            <a:ext cx="3693508" cy="1333500"/>
          </a:xfrm>
          <a:custGeom>
            <a:avLst/>
            <a:gdLst/>
            <a:ahLst/>
            <a:cxnLst/>
            <a:rect l="l" t="t" r="r" b="b"/>
            <a:pathLst>
              <a:path w="3693508" h="1333500">
                <a:moveTo>
                  <a:pt x="33717" y="0"/>
                </a:moveTo>
                <a:lnTo>
                  <a:pt x="3617312" y="0"/>
                </a:lnTo>
                <a:cubicBezTo>
                  <a:pt x="3659394" y="0"/>
                  <a:pt x="3693508" y="34114"/>
                  <a:pt x="3693508" y="76196"/>
                </a:cubicBezTo>
                <a:lnTo>
                  <a:pt x="3693508" y="1257304"/>
                </a:lnTo>
                <a:cubicBezTo>
                  <a:pt x="3693508" y="1299386"/>
                  <a:pt x="3659394" y="1333500"/>
                  <a:pt x="3617312" y="1333500"/>
                </a:cubicBezTo>
                <a:lnTo>
                  <a:pt x="33717" y="1333500"/>
                </a:lnTo>
                <a:cubicBezTo>
                  <a:pt x="15096" y="1333500"/>
                  <a:pt x="0" y="1318404"/>
                  <a:pt x="0" y="12997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81" name="Shape 79"/>
          <p:cNvSpPr/>
          <p:nvPr/>
        </p:nvSpPr>
        <p:spPr>
          <a:xfrm>
            <a:off x="8119356" y="5143844"/>
            <a:ext cx="33717" cy="1333500"/>
          </a:xfrm>
          <a:custGeom>
            <a:avLst/>
            <a:gdLst/>
            <a:ahLst/>
            <a:cxnLst/>
            <a:rect l="l" t="t" r="r" b="b"/>
            <a:pathLst>
              <a:path w="33717" h="1333500">
                <a:moveTo>
                  <a:pt x="33717" y="0"/>
                </a:moveTo>
                <a:lnTo>
                  <a:pt x="33717" y="0"/>
                </a:lnTo>
                <a:lnTo>
                  <a:pt x="33717" y="1333500"/>
                </a:lnTo>
                <a:lnTo>
                  <a:pt x="33717" y="1333500"/>
                </a:lnTo>
                <a:cubicBezTo>
                  <a:pt x="15096" y="1333500"/>
                  <a:pt x="0" y="1318404"/>
                  <a:pt x="0" y="1299783"/>
                </a:cubicBezTo>
                <a:lnTo>
                  <a:pt x="0" y="33717"/>
                </a:lnTo>
                <a:cubicBezTo>
                  <a:pt x="0" y="15108"/>
                  <a:pt x="15108" y="0"/>
                  <a:pt x="33717" y="0"/>
                </a:cubicBezTo>
                <a:close/>
              </a:path>
            </a:pathLst>
          </a:custGeom>
          <a:solidFill>
            <a:srgbClr val="1E3A5F"/>
          </a:solidFill>
          <a:ln/>
        </p:spPr>
      </p:sp>
      <p:sp>
        <p:nvSpPr>
          <p:cNvPr id="82" name="Shape 80"/>
          <p:cNvSpPr/>
          <p:nvPr/>
        </p:nvSpPr>
        <p:spPr>
          <a:xfrm>
            <a:off x="8318307" y="5343739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25885" y="837"/>
                </a:moveTo>
                <a:cubicBezTo>
                  <a:pt x="28597" y="-536"/>
                  <a:pt x="31879" y="-234"/>
                  <a:pt x="34290" y="1607"/>
                </a:cubicBezTo>
                <a:lnTo>
                  <a:pt x="141446" y="81941"/>
                </a:lnTo>
                <a:cubicBezTo>
                  <a:pt x="144226" y="84017"/>
                  <a:pt x="145331" y="87634"/>
                  <a:pt x="144259" y="90915"/>
                </a:cubicBezTo>
                <a:cubicBezTo>
                  <a:pt x="143188" y="94197"/>
                  <a:pt x="140107" y="96407"/>
                  <a:pt x="136624" y="96407"/>
                </a:cubicBezTo>
                <a:lnTo>
                  <a:pt x="85625" y="96407"/>
                </a:lnTo>
                <a:lnTo>
                  <a:pt x="115394" y="155912"/>
                </a:lnTo>
                <a:cubicBezTo>
                  <a:pt x="118039" y="161203"/>
                  <a:pt x="115896" y="167633"/>
                  <a:pt x="110605" y="170278"/>
                </a:cubicBezTo>
                <a:cubicBezTo>
                  <a:pt x="105315" y="172923"/>
                  <a:pt x="98885" y="170780"/>
                  <a:pt x="96240" y="165489"/>
                </a:cubicBezTo>
                <a:lnTo>
                  <a:pt x="66470" y="105984"/>
                </a:lnTo>
                <a:lnTo>
                  <a:pt x="35897" y="146771"/>
                </a:lnTo>
                <a:cubicBezTo>
                  <a:pt x="33821" y="149550"/>
                  <a:pt x="30205" y="150655"/>
                  <a:pt x="26923" y="149583"/>
                </a:cubicBezTo>
                <a:cubicBezTo>
                  <a:pt x="23641" y="148512"/>
                  <a:pt x="21431" y="145431"/>
                  <a:pt x="21431" y="141982"/>
                </a:cubicBezTo>
                <a:lnTo>
                  <a:pt x="21431" y="8037"/>
                </a:lnTo>
                <a:cubicBezTo>
                  <a:pt x="21431" y="4989"/>
                  <a:pt x="23139" y="2210"/>
                  <a:pt x="25885" y="837"/>
                </a:cubicBezTo>
                <a:close/>
              </a:path>
            </a:pathLst>
          </a:custGeom>
          <a:solidFill>
            <a:srgbClr val="C75B4A"/>
          </a:solidFill>
          <a:ln/>
        </p:spPr>
      </p:sp>
      <p:sp>
        <p:nvSpPr>
          <p:cNvPr id="83" name="Text 81"/>
          <p:cNvSpPr/>
          <p:nvPr/>
        </p:nvSpPr>
        <p:spPr>
          <a:xfrm>
            <a:off x="8498092" y="5296174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E3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Direct Access</a:t>
            </a:r>
            <a:endParaRPr lang="en-US" sz="1600" dirty="0"/>
          </a:p>
        </p:txBody>
      </p:sp>
      <p:sp>
        <p:nvSpPr>
          <p:cNvPr id="84" name="Text 82"/>
          <p:cNvSpPr/>
          <p:nvPr/>
        </p:nvSpPr>
        <p:spPr>
          <a:xfrm>
            <a:off x="8288542" y="5638986"/>
            <a:ext cx="3448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D2D2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Click any chapter to jump directly to that section in the manual for full reading.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SWMM5 Manual Search - Complete App Overview</dc:title>
  <dc:subject>SWMM5 Manual Search - Complete App Overview</dc:subject>
  <dc:creator>Kimi</dc:creator>
  <cp:lastModifiedBy>Kimi</cp:lastModifiedBy>
  <cp:revision>1</cp:revision>
  <dcterms:created xsi:type="dcterms:W3CDTF">2026-02-14T03:17:52Z</dcterms:created>
  <dcterms:modified xsi:type="dcterms:W3CDTF">2026-02-14T03:17:52Z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{"Label":"SWMM5 Manual Search - Complete App Overview","ContentProducer":"001191110108MACG2KBH8F10000","ProduceID":"19c5a214-0742-818a-8000-000051e954e6","ReservedCode1":"","ContentPropagator":"001191110108MACG2KBH8F20000","PropagateID":"19c5a214-0742-818a-8000-000051e954e6","ReservedCode2":""}</vt:lpwstr>
  </property>
</Properties>
</file>